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6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61" r:id="rId4"/>
    <p:sldId id="274" r:id="rId5"/>
    <p:sldId id="262" r:id="rId6"/>
    <p:sldId id="260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78" r:id="rId15"/>
    <p:sldId id="271" r:id="rId16"/>
    <p:sldId id="277" r:id="rId17"/>
    <p:sldId id="272" r:id="rId18"/>
    <p:sldId id="279" r:id="rId19"/>
    <p:sldId id="273" r:id="rId20"/>
    <p:sldId id="275" r:id="rId21"/>
    <p:sldId id="276" r:id="rId22"/>
    <p:sldId id="258" r:id="rId23"/>
    <p:sldId id="280" r:id="rId24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E458A-64EE-AB8C-125E-2E3A6489DE14}" v="1124" dt="2022-02-04T18:16:49.744"/>
    <p1510:client id="{4DB53D3E-B63D-423B-AC3A-2B1A5CC54DBD}" v="111" dt="2022-02-04T17:03:42.016"/>
    <p1510:client id="{4EFC0D00-82BF-7961-6B1D-E87416AE45F4}" v="43" dt="2022-02-05T15:30:10.333"/>
    <p1510:client id="{9E017426-FDE1-AE69-1FE8-9C6505E06097}" v="624" dt="2022-02-05T15:17:51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74" d="100"/>
          <a:sy n="74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53A13-E83E-4BB2-9C2A-73B9AEA824E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314C04-CDAD-48F1-A18C-61874CB1577B}">
      <dgm:prSet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posjetili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/>
            <a:t>Univerzitet</a:t>
          </a:r>
          <a:r>
            <a:rPr lang="en-US" dirty="0"/>
            <a:t> </a:t>
          </a:r>
          <a:r>
            <a:rPr lang="en-US" dirty="0" err="1"/>
            <a:t>ekonomije</a:t>
          </a:r>
          <a:r>
            <a:rPr lang="en-US" dirty="0"/>
            <a:t> u </a:t>
          </a:r>
          <a:r>
            <a:rPr lang="en-US" dirty="0" err="1"/>
            <a:t>Krakowu</a:t>
          </a:r>
          <a:endParaRPr lang="en-US" dirty="0"/>
        </a:p>
      </dgm:t>
    </dgm:pt>
    <dgm:pt modelId="{E50A625B-EB41-4B7B-A046-B11E968FC401}" type="parTrans" cxnId="{87060F28-BB9D-48D4-BC31-BE18DDD6AC36}">
      <dgm:prSet/>
      <dgm:spPr/>
      <dgm:t>
        <a:bodyPr/>
        <a:lstStyle/>
        <a:p>
          <a:endParaRPr lang="en-US"/>
        </a:p>
      </dgm:t>
    </dgm:pt>
    <dgm:pt modelId="{CE850AC1-8061-4BCC-B9F5-0437EFB11623}" type="sibTrans" cxnId="{87060F28-BB9D-48D4-BC31-BE18DDD6AC36}">
      <dgm:prSet/>
      <dgm:spPr/>
      <dgm:t>
        <a:bodyPr/>
        <a:lstStyle/>
        <a:p>
          <a:endParaRPr lang="en-US"/>
        </a:p>
      </dgm:t>
    </dgm:pt>
    <dgm:pt modelId="{36536160-C9BF-40F1-8E43-98FB26B81445}">
      <dgm:prSet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upoznali</a:t>
          </a:r>
          <a:r>
            <a:rPr lang="en-US" dirty="0"/>
            <a:t> </a:t>
          </a:r>
          <a:r>
            <a:rPr lang="en-US" dirty="0" err="1"/>
            <a:t>drugačiju</a:t>
          </a:r>
          <a:r>
            <a:rPr lang="en-US" dirty="0"/>
            <a:t> </a:t>
          </a:r>
          <a:r>
            <a:rPr lang="en-US" dirty="0" err="1"/>
            <a:t>kultura</a:t>
          </a:r>
          <a:r>
            <a:rPr lang="en-US" dirty="0"/>
            <a:t> </a:t>
          </a:r>
          <a:r>
            <a:rPr lang="en-US" dirty="0" err="1"/>
            <a:t>rada</a:t>
          </a:r>
          <a:r>
            <a:rPr lang="en-US" dirty="0"/>
            <a:t>   </a:t>
          </a:r>
          <a:r>
            <a:rPr lang="en-US" dirty="0">
              <a:latin typeface="Calibri Light" panose="020F0302020204030204"/>
            </a:rPr>
            <a:t>i </a:t>
          </a:r>
          <a:r>
            <a:rPr lang="en-US" dirty="0"/>
            <a:t>učenja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fakultetu</a:t>
          </a:r>
          <a:endParaRPr lang="en-US" dirty="0"/>
        </a:p>
      </dgm:t>
    </dgm:pt>
    <dgm:pt modelId="{4915A3CF-1E79-49E8-BBAB-075D05B5E0FF}" type="parTrans" cxnId="{48F6A097-90DA-46CC-958A-B7C5ACE371E2}">
      <dgm:prSet/>
      <dgm:spPr/>
      <dgm:t>
        <a:bodyPr/>
        <a:lstStyle/>
        <a:p>
          <a:endParaRPr lang="en-US"/>
        </a:p>
      </dgm:t>
    </dgm:pt>
    <dgm:pt modelId="{D88ECEC7-2318-4F4B-AA81-8E1C1E49A3B3}" type="sibTrans" cxnId="{48F6A097-90DA-46CC-958A-B7C5ACE371E2}">
      <dgm:prSet/>
      <dgm:spPr/>
      <dgm:t>
        <a:bodyPr/>
        <a:lstStyle/>
        <a:p>
          <a:endParaRPr lang="en-US"/>
        </a:p>
      </dgm:t>
    </dgm:pt>
    <dgm:pt modelId="{8EA4147A-9215-43B8-88D0-4AA00E1CACC8}">
      <dgm:prSet/>
      <dgm:spPr/>
      <dgm:t>
        <a:bodyPr/>
        <a:lstStyle/>
        <a:p>
          <a:r>
            <a:rPr lang="en-US" dirty="0">
              <a:latin typeface="Calibri Light" panose="020F0302020204030204"/>
            </a:rPr>
            <a:t>dobili</a:t>
          </a:r>
          <a:r>
            <a:rPr lang="en-US" dirty="0"/>
            <a:t> </a:t>
          </a:r>
          <a:r>
            <a:rPr lang="en-US" dirty="0" err="1"/>
            <a:t>drugačije</a:t>
          </a:r>
          <a:r>
            <a:rPr lang="en-US" dirty="0"/>
            <a:t> </a:t>
          </a:r>
          <a:r>
            <a:rPr lang="en-US" dirty="0" err="1"/>
            <a:t>metode</a:t>
          </a:r>
          <a:r>
            <a:rPr lang="en-US" dirty="0"/>
            <a:t> </a:t>
          </a:r>
          <a:r>
            <a:rPr lang="en-US" dirty="0" err="1"/>
            <a:t>poučavanja</a:t>
          </a:r>
          <a:r>
            <a:rPr lang="en-US" dirty="0"/>
            <a:t>  </a:t>
          </a:r>
          <a:r>
            <a:rPr lang="en-US" dirty="0" err="1"/>
            <a:t>naročito</a:t>
          </a:r>
          <a:r>
            <a:rPr lang="en-US" dirty="0"/>
            <a:t> </a:t>
          </a:r>
          <a:r>
            <a:rPr lang="en-US" dirty="0" err="1"/>
            <a:t>digitalnim</a:t>
          </a:r>
          <a:r>
            <a:rPr lang="en-US" dirty="0"/>
            <a:t> </a:t>
          </a:r>
          <a:r>
            <a:rPr lang="en-US" dirty="0" err="1"/>
            <a:t>alatima</a:t>
          </a:r>
          <a:endParaRPr lang="en-US" dirty="0"/>
        </a:p>
      </dgm:t>
    </dgm:pt>
    <dgm:pt modelId="{02581F53-8627-4193-A87C-24AEFBB82ABF}" type="parTrans" cxnId="{ECAB3DF5-3234-4FDE-861A-6D90DEE8421A}">
      <dgm:prSet/>
      <dgm:spPr/>
      <dgm:t>
        <a:bodyPr/>
        <a:lstStyle/>
        <a:p>
          <a:endParaRPr lang="en-US"/>
        </a:p>
      </dgm:t>
    </dgm:pt>
    <dgm:pt modelId="{F61273EF-5A0E-4EFD-8851-6A53ACA5C41A}" type="sibTrans" cxnId="{ECAB3DF5-3234-4FDE-861A-6D90DEE8421A}">
      <dgm:prSet/>
      <dgm:spPr/>
      <dgm:t>
        <a:bodyPr/>
        <a:lstStyle/>
        <a:p>
          <a:endParaRPr lang="en-US"/>
        </a:p>
      </dgm:t>
    </dgm:pt>
    <dgm:pt modelId="{2BBABEBC-E1AB-4146-BDA1-EEF225A106A9}">
      <dgm:prSet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razgledali</a:t>
          </a:r>
          <a:r>
            <a:rPr lang="en-US" dirty="0">
              <a:latin typeface="Calibri Light" panose="020F0302020204030204"/>
            </a:rPr>
            <a:t> i upoznali</a:t>
          </a:r>
          <a:r>
            <a:rPr lang="en-US" dirty="0"/>
            <a:t> grad Krakow- grad s 200.000 </a:t>
          </a:r>
          <a:r>
            <a:rPr lang="en-US" dirty="0" err="1"/>
            <a:t>studenata</a:t>
          </a:r>
          <a:endParaRPr lang="en-US" dirty="0"/>
        </a:p>
      </dgm:t>
    </dgm:pt>
    <dgm:pt modelId="{294BB565-02BE-4A8B-82BC-540D1FD40E45}" type="parTrans" cxnId="{84C4F206-8B2F-49D2-8400-3DE7C56CB43A}">
      <dgm:prSet/>
      <dgm:spPr/>
      <dgm:t>
        <a:bodyPr/>
        <a:lstStyle/>
        <a:p>
          <a:endParaRPr lang="en-US"/>
        </a:p>
      </dgm:t>
    </dgm:pt>
    <dgm:pt modelId="{D568A0F4-D530-4A71-A5D7-F664B45E5E4F}" type="sibTrans" cxnId="{84C4F206-8B2F-49D2-8400-3DE7C56CB43A}">
      <dgm:prSet/>
      <dgm:spPr/>
      <dgm:t>
        <a:bodyPr/>
        <a:lstStyle/>
        <a:p>
          <a:endParaRPr lang="en-US"/>
        </a:p>
      </dgm:t>
    </dgm:pt>
    <dgm:pt modelId="{CAE5E7F7-5EF6-42DB-BCD0-484F1C11A2E5}">
      <dgm:prSet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nadogradili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verbalnu</a:t>
          </a:r>
          <a:r>
            <a:rPr lang="en-US" dirty="0"/>
            <a:t> </a:t>
          </a:r>
          <a:r>
            <a:rPr lang="en-US" dirty="0" err="1"/>
            <a:t>komunikaciju</a:t>
          </a:r>
          <a:r>
            <a:rPr lang="en-US" dirty="0"/>
            <a:t> </a:t>
          </a:r>
          <a:r>
            <a:rPr lang="en-US" dirty="0" err="1"/>
            <a:t>stranim</a:t>
          </a:r>
          <a:r>
            <a:rPr lang="en-US" dirty="0"/>
            <a:t> </a:t>
          </a:r>
          <a:r>
            <a:rPr lang="en-US" dirty="0" err="1"/>
            <a:t>jezikom</a:t>
          </a:r>
          <a:endParaRPr lang="en-US" dirty="0"/>
        </a:p>
      </dgm:t>
    </dgm:pt>
    <dgm:pt modelId="{D86119D9-B669-4FCB-85C9-A265D009718E}" type="parTrans" cxnId="{115D887B-41FC-4981-B2D1-D8EB8AED289D}">
      <dgm:prSet/>
      <dgm:spPr/>
      <dgm:t>
        <a:bodyPr/>
        <a:lstStyle/>
        <a:p>
          <a:endParaRPr lang="en-US"/>
        </a:p>
      </dgm:t>
    </dgm:pt>
    <dgm:pt modelId="{27EB69B1-783E-4B00-ACAF-A2B130EF1EC7}" type="sibTrans" cxnId="{115D887B-41FC-4981-B2D1-D8EB8AED289D}">
      <dgm:prSet/>
      <dgm:spPr/>
      <dgm:t>
        <a:bodyPr/>
        <a:lstStyle/>
        <a:p>
          <a:endParaRPr lang="en-US"/>
        </a:p>
      </dgm:t>
    </dgm:pt>
    <dgm:pt modelId="{CED9DF76-CE80-4EB4-86ED-6E237006F9FD}">
      <dgm:prSet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podijelili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 err="1"/>
            <a:t>mišljenja</a:t>
          </a:r>
          <a:r>
            <a:rPr lang="en-US" dirty="0"/>
            <a:t>, </a:t>
          </a:r>
          <a:r>
            <a:rPr lang="en-US" dirty="0" err="1"/>
            <a:t>iskustva</a:t>
          </a:r>
          <a:r>
            <a:rPr lang="en-US" dirty="0"/>
            <a:t> </a:t>
          </a:r>
          <a:r>
            <a:rPr lang="en-US" dirty="0" err="1"/>
            <a:t>svojeg</a:t>
          </a:r>
          <a:r>
            <a:rPr lang="en-US" dirty="0"/>
            <a:t> </a:t>
          </a:r>
          <a:r>
            <a:rPr lang="en-US" dirty="0" err="1"/>
            <a:t>rada</a:t>
          </a:r>
          <a:endParaRPr lang="en-US" dirty="0">
            <a:latin typeface="Calibri Light" panose="020F0302020204030204"/>
          </a:endParaRPr>
        </a:p>
      </dgm:t>
    </dgm:pt>
    <dgm:pt modelId="{6697370A-6A67-41E7-85E5-366A1880ABC3}" type="parTrans" cxnId="{C5511CF8-CD79-4E38-BF4A-FF32E3720B46}">
      <dgm:prSet/>
      <dgm:spPr/>
      <dgm:t>
        <a:bodyPr/>
        <a:lstStyle/>
        <a:p>
          <a:endParaRPr lang="en-US"/>
        </a:p>
      </dgm:t>
    </dgm:pt>
    <dgm:pt modelId="{541492FA-D04A-4809-95EF-546F8D15E98C}" type="sibTrans" cxnId="{C5511CF8-CD79-4E38-BF4A-FF32E3720B46}">
      <dgm:prSet/>
      <dgm:spPr/>
      <dgm:t>
        <a:bodyPr/>
        <a:lstStyle/>
        <a:p>
          <a:endParaRPr lang="en-US"/>
        </a:p>
      </dgm:t>
    </dgm:pt>
    <dgm:pt modelId="{721F46C9-1D6F-40F3-9F85-73749DF15634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družili</a:t>
          </a:r>
          <a:r>
            <a:rPr lang="en-US" dirty="0">
              <a:latin typeface="Calibri Light" panose="020F0302020204030204"/>
            </a:rPr>
            <a:t> se, </a:t>
          </a:r>
          <a:r>
            <a:rPr lang="en-US" dirty="0" err="1">
              <a:latin typeface="Calibri Light" panose="020F0302020204030204"/>
            </a:rPr>
            <a:t>družili</a:t>
          </a:r>
          <a:r>
            <a:rPr lang="en-US" dirty="0">
              <a:latin typeface="Calibri Light" panose="020F0302020204030204"/>
            </a:rPr>
            <a:t> se, </a:t>
          </a:r>
          <a:r>
            <a:rPr lang="en-US" dirty="0" err="1">
              <a:latin typeface="Calibri Light" panose="020F0302020204030204"/>
            </a:rPr>
            <a:t>družili</a:t>
          </a:r>
          <a:r>
            <a:rPr lang="en-US" dirty="0">
              <a:latin typeface="Calibri Light" panose="020F0302020204030204"/>
            </a:rPr>
            <a:t> se</a:t>
          </a:r>
          <a:endParaRPr lang="en-US" dirty="0"/>
        </a:p>
      </dgm:t>
    </dgm:pt>
    <dgm:pt modelId="{1D8AD52F-F241-44AF-9A7B-7E436ABC4988}" type="parTrans" cxnId="{483D5576-140C-4E48-B794-7059FF1886F6}">
      <dgm:prSet/>
      <dgm:spPr/>
    </dgm:pt>
    <dgm:pt modelId="{E76C4993-DA47-47AC-BA55-8E7A74034278}" type="sibTrans" cxnId="{483D5576-140C-4E48-B794-7059FF1886F6}">
      <dgm:prSet/>
      <dgm:spPr/>
    </dgm:pt>
    <dgm:pt modelId="{F1F6EF86-9B55-4BC2-8FF4-D0F78B255D49}" type="pres">
      <dgm:prSet presAssocID="{3F753A13-E83E-4BB2-9C2A-73B9AEA824ED}" presName="vert0" presStyleCnt="0">
        <dgm:presLayoutVars>
          <dgm:dir/>
          <dgm:animOne val="branch"/>
          <dgm:animLvl val="lvl"/>
        </dgm:presLayoutVars>
      </dgm:prSet>
      <dgm:spPr/>
    </dgm:pt>
    <dgm:pt modelId="{F25F8E73-A163-4431-AA2A-629CF9E4CF47}" type="pres">
      <dgm:prSet presAssocID="{5B314C04-CDAD-48F1-A18C-61874CB1577B}" presName="thickLine" presStyleLbl="alignNode1" presStyleIdx="0" presStyleCnt="7"/>
      <dgm:spPr/>
    </dgm:pt>
    <dgm:pt modelId="{D542C0CD-6492-4C9B-BA90-B385BFD43BAB}" type="pres">
      <dgm:prSet presAssocID="{5B314C04-CDAD-48F1-A18C-61874CB1577B}" presName="horz1" presStyleCnt="0"/>
      <dgm:spPr/>
    </dgm:pt>
    <dgm:pt modelId="{BA3F8470-0987-423D-B6F5-5C113A667467}" type="pres">
      <dgm:prSet presAssocID="{5B314C04-CDAD-48F1-A18C-61874CB1577B}" presName="tx1" presStyleLbl="revTx" presStyleIdx="0" presStyleCnt="7"/>
      <dgm:spPr/>
    </dgm:pt>
    <dgm:pt modelId="{1D40028D-B53C-4DEF-942C-0F73E6956F44}" type="pres">
      <dgm:prSet presAssocID="{5B314C04-CDAD-48F1-A18C-61874CB1577B}" presName="vert1" presStyleCnt="0"/>
      <dgm:spPr/>
    </dgm:pt>
    <dgm:pt modelId="{966881C2-AD56-429A-9E77-9D1D056D473E}" type="pres">
      <dgm:prSet presAssocID="{36536160-C9BF-40F1-8E43-98FB26B81445}" presName="thickLine" presStyleLbl="alignNode1" presStyleIdx="1" presStyleCnt="7"/>
      <dgm:spPr/>
    </dgm:pt>
    <dgm:pt modelId="{9D1C3983-38A7-46A2-A69C-A4275A9514FC}" type="pres">
      <dgm:prSet presAssocID="{36536160-C9BF-40F1-8E43-98FB26B81445}" presName="horz1" presStyleCnt="0"/>
      <dgm:spPr/>
    </dgm:pt>
    <dgm:pt modelId="{F916133E-BCB1-4DFB-9F6D-81850185E81D}" type="pres">
      <dgm:prSet presAssocID="{36536160-C9BF-40F1-8E43-98FB26B81445}" presName="tx1" presStyleLbl="revTx" presStyleIdx="1" presStyleCnt="7"/>
      <dgm:spPr/>
    </dgm:pt>
    <dgm:pt modelId="{D3DF093F-523D-4390-B963-2C50070A43A6}" type="pres">
      <dgm:prSet presAssocID="{36536160-C9BF-40F1-8E43-98FB26B81445}" presName="vert1" presStyleCnt="0"/>
      <dgm:spPr/>
    </dgm:pt>
    <dgm:pt modelId="{AEA1A1F2-AF20-436D-BA8A-0FDACE2F3DF7}" type="pres">
      <dgm:prSet presAssocID="{8EA4147A-9215-43B8-88D0-4AA00E1CACC8}" presName="thickLine" presStyleLbl="alignNode1" presStyleIdx="2" presStyleCnt="7"/>
      <dgm:spPr/>
    </dgm:pt>
    <dgm:pt modelId="{A88916EC-4BC6-4BC2-9109-03D2CB970E45}" type="pres">
      <dgm:prSet presAssocID="{8EA4147A-9215-43B8-88D0-4AA00E1CACC8}" presName="horz1" presStyleCnt="0"/>
      <dgm:spPr/>
    </dgm:pt>
    <dgm:pt modelId="{5137B0BD-535F-4A45-B829-23516F7B48BD}" type="pres">
      <dgm:prSet presAssocID="{8EA4147A-9215-43B8-88D0-4AA00E1CACC8}" presName="tx1" presStyleLbl="revTx" presStyleIdx="2" presStyleCnt="7"/>
      <dgm:spPr/>
    </dgm:pt>
    <dgm:pt modelId="{82756A2C-065F-4013-86AD-40BA68EA78AF}" type="pres">
      <dgm:prSet presAssocID="{8EA4147A-9215-43B8-88D0-4AA00E1CACC8}" presName="vert1" presStyleCnt="0"/>
      <dgm:spPr/>
    </dgm:pt>
    <dgm:pt modelId="{2932B087-2D32-4CDC-A7E6-A942DCA57BFF}" type="pres">
      <dgm:prSet presAssocID="{2BBABEBC-E1AB-4146-BDA1-EEF225A106A9}" presName="thickLine" presStyleLbl="alignNode1" presStyleIdx="3" presStyleCnt="7"/>
      <dgm:spPr/>
    </dgm:pt>
    <dgm:pt modelId="{E734EEED-32CF-4A45-8CE5-0A811D29FAA9}" type="pres">
      <dgm:prSet presAssocID="{2BBABEBC-E1AB-4146-BDA1-EEF225A106A9}" presName="horz1" presStyleCnt="0"/>
      <dgm:spPr/>
    </dgm:pt>
    <dgm:pt modelId="{347B72FD-F205-4E52-9EB4-9D9BD9B4EA08}" type="pres">
      <dgm:prSet presAssocID="{2BBABEBC-E1AB-4146-BDA1-EEF225A106A9}" presName="tx1" presStyleLbl="revTx" presStyleIdx="3" presStyleCnt="7"/>
      <dgm:spPr/>
    </dgm:pt>
    <dgm:pt modelId="{EBA75C87-753D-495A-8518-0E5B17E51B3E}" type="pres">
      <dgm:prSet presAssocID="{2BBABEBC-E1AB-4146-BDA1-EEF225A106A9}" presName="vert1" presStyleCnt="0"/>
      <dgm:spPr/>
    </dgm:pt>
    <dgm:pt modelId="{8C669EFC-BE66-4127-BE94-4AFD8A1800E0}" type="pres">
      <dgm:prSet presAssocID="{CAE5E7F7-5EF6-42DB-BCD0-484F1C11A2E5}" presName="thickLine" presStyleLbl="alignNode1" presStyleIdx="4" presStyleCnt="7"/>
      <dgm:spPr/>
    </dgm:pt>
    <dgm:pt modelId="{677F7C8A-B575-429A-82CF-7BE7CE890F71}" type="pres">
      <dgm:prSet presAssocID="{CAE5E7F7-5EF6-42DB-BCD0-484F1C11A2E5}" presName="horz1" presStyleCnt="0"/>
      <dgm:spPr/>
    </dgm:pt>
    <dgm:pt modelId="{AA4E8864-65E6-416D-8D29-BD6DB36FA237}" type="pres">
      <dgm:prSet presAssocID="{CAE5E7F7-5EF6-42DB-BCD0-484F1C11A2E5}" presName="tx1" presStyleLbl="revTx" presStyleIdx="4" presStyleCnt="7"/>
      <dgm:spPr/>
    </dgm:pt>
    <dgm:pt modelId="{624B2D83-0249-4691-AF8F-1C5C895A6C87}" type="pres">
      <dgm:prSet presAssocID="{CAE5E7F7-5EF6-42DB-BCD0-484F1C11A2E5}" presName="vert1" presStyleCnt="0"/>
      <dgm:spPr/>
    </dgm:pt>
    <dgm:pt modelId="{F06251EC-4554-4559-ACBF-BF86E5CB3A18}" type="pres">
      <dgm:prSet presAssocID="{CED9DF76-CE80-4EB4-86ED-6E237006F9FD}" presName="thickLine" presStyleLbl="alignNode1" presStyleIdx="5" presStyleCnt="7"/>
      <dgm:spPr/>
    </dgm:pt>
    <dgm:pt modelId="{99CF7ACF-3523-47B7-B332-DEA2B9EB5B89}" type="pres">
      <dgm:prSet presAssocID="{CED9DF76-CE80-4EB4-86ED-6E237006F9FD}" presName="horz1" presStyleCnt="0"/>
      <dgm:spPr/>
    </dgm:pt>
    <dgm:pt modelId="{018E0E0E-EDD7-4A18-96EA-13730107581D}" type="pres">
      <dgm:prSet presAssocID="{CED9DF76-CE80-4EB4-86ED-6E237006F9FD}" presName="tx1" presStyleLbl="revTx" presStyleIdx="5" presStyleCnt="7"/>
      <dgm:spPr/>
    </dgm:pt>
    <dgm:pt modelId="{D8F4D8F1-17BF-473E-94D0-159A183BFED2}" type="pres">
      <dgm:prSet presAssocID="{CED9DF76-CE80-4EB4-86ED-6E237006F9FD}" presName="vert1" presStyleCnt="0"/>
      <dgm:spPr/>
    </dgm:pt>
    <dgm:pt modelId="{09737822-D6D7-4B9C-831F-C4B92ADC3B8E}" type="pres">
      <dgm:prSet presAssocID="{721F46C9-1D6F-40F3-9F85-73749DF15634}" presName="thickLine" presStyleLbl="alignNode1" presStyleIdx="6" presStyleCnt="7"/>
      <dgm:spPr/>
    </dgm:pt>
    <dgm:pt modelId="{6F9ECFD8-D350-4EE2-B66A-AF71639B33B8}" type="pres">
      <dgm:prSet presAssocID="{721F46C9-1D6F-40F3-9F85-73749DF15634}" presName="horz1" presStyleCnt="0"/>
      <dgm:spPr/>
    </dgm:pt>
    <dgm:pt modelId="{9D1C1CF2-4E43-4DA4-9163-F77E57A60DCC}" type="pres">
      <dgm:prSet presAssocID="{721F46C9-1D6F-40F3-9F85-73749DF15634}" presName="tx1" presStyleLbl="revTx" presStyleIdx="6" presStyleCnt="7"/>
      <dgm:spPr/>
    </dgm:pt>
    <dgm:pt modelId="{B3E7CBEC-1CD7-4C06-92BC-655237A6DCF6}" type="pres">
      <dgm:prSet presAssocID="{721F46C9-1D6F-40F3-9F85-73749DF15634}" presName="vert1" presStyleCnt="0"/>
      <dgm:spPr/>
    </dgm:pt>
  </dgm:ptLst>
  <dgm:cxnLst>
    <dgm:cxn modelId="{84C4F206-8B2F-49D2-8400-3DE7C56CB43A}" srcId="{3F753A13-E83E-4BB2-9C2A-73B9AEA824ED}" destId="{2BBABEBC-E1AB-4146-BDA1-EEF225A106A9}" srcOrd="3" destOrd="0" parTransId="{294BB565-02BE-4A8B-82BC-540D1FD40E45}" sibTransId="{D568A0F4-D530-4A71-A5D7-F664B45E5E4F}"/>
    <dgm:cxn modelId="{BBFBC710-3E35-4573-BC51-5FDC7242C83D}" type="presOf" srcId="{721F46C9-1D6F-40F3-9F85-73749DF15634}" destId="{9D1C1CF2-4E43-4DA4-9163-F77E57A60DCC}" srcOrd="0" destOrd="0" presId="urn:microsoft.com/office/officeart/2008/layout/LinedList"/>
    <dgm:cxn modelId="{87060F28-BB9D-48D4-BC31-BE18DDD6AC36}" srcId="{3F753A13-E83E-4BB2-9C2A-73B9AEA824ED}" destId="{5B314C04-CDAD-48F1-A18C-61874CB1577B}" srcOrd="0" destOrd="0" parTransId="{E50A625B-EB41-4B7B-A046-B11E968FC401}" sibTransId="{CE850AC1-8061-4BCC-B9F5-0437EFB11623}"/>
    <dgm:cxn modelId="{16BEFA52-2692-4B5C-A637-4B958FCC0BA6}" type="presOf" srcId="{CAE5E7F7-5EF6-42DB-BCD0-484F1C11A2E5}" destId="{AA4E8864-65E6-416D-8D29-BD6DB36FA237}" srcOrd="0" destOrd="0" presId="urn:microsoft.com/office/officeart/2008/layout/LinedList"/>
    <dgm:cxn modelId="{483D5576-140C-4E48-B794-7059FF1886F6}" srcId="{3F753A13-E83E-4BB2-9C2A-73B9AEA824ED}" destId="{721F46C9-1D6F-40F3-9F85-73749DF15634}" srcOrd="6" destOrd="0" parTransId="{1D8AD52F-F241-44AF-9A7B-7E436ABC4988}" sibTransId="{E76C4993-DA47-47AC-BA55-8E7A74034278}"/>
    <dgm:cxn modelId="{9F3D297A-14C8-49CC-A511-06A92E9164D9}" type="presOf" srcId="{36536160-C9BF-40F1-8E43-98FB26B81445}" destId="{F916133E-BCB1-4DFB-9F6D-81850185E81D}" srcOrd="0" destOrd="0" presId="urn:microsoft.com/office/officeart/2008/layout/LinedList"/>
    <dgm:cxn modelId="{115D887B-41FC-4981-B2D1-D8EB8AED289D}" srcId="{3F753A13-E83E-4BB2-9C2A-73B9AEA824ED}" destId="{CAE5E7F7-5EF6-42DB-BCD0-484F1C11A2E5}" srcOrd="4" destOrd="0" parTransId="{D86119D9-B669-4FCB-85C9-A265D009718E}" sibTransId="{27EB69B1-783E-4B00-ACAF-A2B130EF1EC7}"/>
    <dgm:cxn modelId="{48F6A097-90DA-46CC-958A-B7C5ACE371E2}" srcId="{3F753A13-E83E-4BB2-9C2A-73B9AEA824ED}" destId="{36536160-C9BF-40F1-8E43-98FB26B81445}" srcOrd="1" destOrd="0" parTransId="{4915A3CF-1E79-49E8-BBAB-075D05B5E0FF}" sibTransId="{D88ECEC7-2318-4F4B-AA81-8E1C1E49A3B3}"/>
    <dgm:cxn modelId="{5FEB44AE-5134-4978-A258-674A845CCB49}" type="presOf" srcId="{5B314C04-CDAD-48F1-A18C-61874CB1577B}" destId="{BA3F8470-0987-423D-B6F5-5C113A667467}" srcOrd="0" destOrd="0" presId="urn:microsoft.com/office/officeart/2008/layout/LinedList"/>
    <dgm:cxn modelId="{CA0EAEB8-0D8F-458E-9607-6DE0E504EF68}" type="presOf" srcId="{2BBABEBC-E1AB-4146-BDA1-EEF225A106A9}" destId="{347B72FD-F205-4E52-9EB4-9D9BD9B4EA08}" srcOrd="0" destOrd="0" presId="urn:microsoft.com/office/officeart/2008/layout/LinedList"/>
    <dgm:cxn modelId="{B088B4D7-A29B-4E72-B217-D7FCA9C5BF45}" type="presOf" srcId="{8EA4147A-9215-43B8-88D0-4AA00E1CACC8}" destId="{5137B0BD-535F-4A45-B829-23516F7B48BD}" srcOrd="0" destOrd="0" presId="urn:microsoft.com/office/officeart/2008/layout/LinedList"/>
    <dgm:cxn modelId="{99F63AE5-1709-472F-AD3B-D0B6791F6CE4}" type="presOf" srcId="{3F753A13-E83E-4BB2-9C2A-73B9AEA824ED}" destId="{F1F6EF86-9B55-4BC2-8FF4-D0F78B255D49}" srcOrd="0" destOrd="0" presId="urn:microsoft.com/office/officeart/2008/layout/LinedList"/>
    <dgm:cxn modelId="{ECAB3DF5-3234-4FDE-861A-6D90DEE8421A}" srcId="{3F753A13-E83E-4BB2-9C2A-73B9AEA824ED}" destId="{8EA4147A-9215-43B8-88D0-4AA00E1CACC8}" srcOrd="2" destOrd="0" parTransId="{02581F53-8627-4193-A87C-24AEFBB82ABF}" sibTransId="{F61273EF-5A0E-4EFD-8851-6A53ACA5C41A}"/>
    <dgm:cxn modelId="{0EDE0AF7-492B-4580-822D-E2D04EC160D4}" type="presOf" srcId="{CED9DF76-CE80-4EB4-86ED-6E237006F9FD}" destId="{018E0E0E-EDD7-4A18-96EA-13730107581D}" srcOrd="0" destOrd="0" presId="urn:microsoft.com/office/officeart/2008/layout/LinedList"/>
    <dgm:cxn modelId="{C5511CF8-CD79-4E38-BF4A-FF32E3720B46}" srcId="{3F753A13-E83E-4BB2-9C2A-73B9AEA824ED}" destId="{CED9DF76-CE80-4EB4-86ED-6E237006F9FD}" srcOrd="5" destOrd="0" parTransId="{6697370A-6A67-41E7-85E5-366A1880ABC3}" sibTransId="{541492FA-D04A-4809-95EF-546F8D15E98C}"/>
    <dgm:cxn modelId="{16BBAC9B-059A-4673-B1FE-4E5ED4845F98}" type="presParOf" srcId="{F1F6EF86-9B55-4BC2-8FF4-D0F78B255D49}" destId="{F25F8E73-A163-4431-AA2A-629CF9E4CF47}" srcOrd="0" destOrd="0" presId="urn:microsoft.com/office/officeart/2008/layout/LinedList"/>
    <dgm:cxn modelId="{ADA92BF7-1DE3-429F-8720-93CAAE43D025}" type="presParOf" srcId="{F1F6EF86-9B55-4BC2-8FF4-D0F78B255D49}" destId="{D542C0CD-6492-4C9B-BA90-B385BFD43BAB}" srcOrd="1" destOrd="0" presId="urn:microsoft.com/office/officeart/2008/layout/LinedList"/>
    <dgm:cxn modelId="{851762B1-6CC4-41A1-8BE6-79C785D01E95}" type="presParOf" srcId="{D542C0CD-6492-4C9B-BA90-B385BFD43BAB}" destId="{BA3F8470-0987-423D-B6F5-5C113A667467}" srcOrd="0" destOrd="0" presId="urn:microsoft.com/office/officeart/2008/layout/LinedList"/>
    <dgm:cxn modelId="{538DF596-E36A-4DB6-BE85-BD0071403C25}" type="presParOf" srcId="{D542C0CD-6492-4C9B-BA90-B385BFD43BAB}" destId="{1D40028D-B53C-4DEF-942C-0F73E6956F44}" srcOrd="1" destOrd="0" presId="urn:microsoft.com/office/officeart/2008/layout/LinedList"/>
    <dgm:cxn modelId="{DFE6D668-33D1-48B0-BD1D-C7FCC21E31EA}" type="presParOf" srcId="{F1F6EF86-9B55-4BC2-8FF4-D0F78B255D49}" destId="{966881C2-AD56-429A-9E77-9D1D056D473E}" srcOrd="2" destOrd="0" presId="urn:microsoft.com/office/officeart/2008/layout/LinedList"/>
    <dgm:cxn modelId="{44EE13FA-2DFE-4AF1-8EF6-4043F3B9F63A}" type="presParOf" srcId="{F1F6EF86-9B55-4BC2-8FF4-D0F78B255D49}" destId="{9D1C3983-38A7-46A2-A69C-A4275A9514FC}" srcOrd="3" destOrd="0" presId="urn:microsoft.com/office/officeart/2008/layout/LinedList"/>
    <dgm:cxn modelId="{C19A14A3-E9DB-4BE7-88A2-95674D41DA73}" type="presParOf" srcId="{9D1C3983-38A7-46A2-A69C-A4275A9514FC}" destId="{F916133E-BCB1-4DFB-9F6D-81850185E81D}" srcOrd="0" destOrd="0" presId="urn:microsoft.com/office/officeart/2008/layout/LinedList"/>
    <dgm:cxn modelId="{0A7A75CB-C6C8-4873-BF61-AC8ADA2A0D86}" type="presParOf" srcId="{9D1C3983-38A7-46A2-A69C-A4275A9514FC}" destId="{D3DF093F-523D-4390-B963-2C50070A43A6}" srcOrd="1" destOrd="0" presId="urn:microsoft.com/office/officeart/2008/layout/LinedList"/>
    <dgm:cxn modelId="{4AA648E4-FAD2-4304-ACB8-60366359CDB9}" type="presParOf" srcId="{F1F6EF86-9B55-4BC2-8FF4-D0F78B255D49}" destId="{AEA1A1F2-AF20-436D-BA8A-0FDACE2F3DF7}" srcOrd="4" destOrd="0" presId="urn:microsoft.com/office/officeart/2008/layout/LinedList"/>
    <dgm:cxn modelId="{9D5D6F9E-DE9D-48C0-AB8E-F850CA795734}" type="presParOf" srcId="{F1F6EF86-9B55-4BC2-8FF4-D0F78B255D49}" destId="{A88916EC-4BC6-4BC2-9109-03D2CB970E45}" srcOrd="5" destOrd="0" presId="urn:microsoft.com/office/officeart/2008/layout/LinedList"/>
    <dgm:cxn modelId="{F4E032E3-0C95-400C-9CD7-B2FAA92126AC}" type="presParOf" srcId="{A88916EC-4BC6-4BC2-9109-03D2CB970E45}" destId="{5137B0BD-535F-4A45-B829-23516F7B48BD}" srcOrd="0" destOrd="0" presId="urn:microsoft.com/office/officeart/2008/layout/LinedList"/>
    <dgm:cxn modelId="{3CEAA83B-DBE9-4A4C-BDD6-258FFEF7DD98}" type="presParOf" srcId="{A88916EC-4BC6-4BC2-9109-03D2CB970E45}" destId="{82756A2C-065F-4013-86AD-40BA68EA78AF}" srcOrd="1" destOrd="0" presId="urn:microsoft.com/office/officeart/2008/layout/LinedList"/>
    <dgm:cxn modelId="{8E5A3012-82D1-4E49-BC5B-B662D8734496}" type="presParOf" srcId="{F1F6EF86-9B55-4BC2-8FF4-D0F78B255D49}" destId="{2932B087-2D32-4CDC-A7E6-A942DCA57BFF}" srcOrd="6" destOrd="0" presId="urn:microsoft.com/office/officeart/2008/layout/LinedList"/>
    <dgm:cxn modelId="{E3D555D7-0CD5-45B1-915C-521AC871A3CE}" type="presParOf" srcId="{F1F6EF86-9B55-4BC2-8FF4-D0F78B255D49}" destId="{E734EEED-32CF-4A45-8CE5-0A811D29FAA9}" srcOrd="7" destOrd="0" presId="urn:microsoft.com/office/officeart/2008/layout/LinedList"/>
    <dgm:cxn modelId="{A7D7E274-F765-4CC6-892D-48FC8BF75551}" type="presParOf" srcId="{E734EEED-32CF-4A45-8CE5-0A811D29FAA9}" destId="{347B72FD-F205-4E52-9EB4-9D9BD9B4EA08}" srcOrd="0" destOrd="0" presId="urn:microsoft.com/office/officeart/2008/layout/LinedList"/>
    <dgm:cxn modelId="{DF1A9AAF-C273-4221-9530-443C6242A62B}" type="presParOf" srcId="{E734EEED-32CF-4A45-8CE5-0A811D29FAA9}" destId="{EBA75C87-753D-495A-8518-0E5B17E51B3E}" srcOrd="1" destOrd="0" presId="urn:microsoft.com/office/officeart/2008/layout/LinedList"/>
    <dgm:cxn modelId="{E37713DE-106F-47DD-B0AA-6E3B423CB99A}" type="presParOf" srcId="{F1F6EF86-9B55-4BC2-8FF4-D0F78B255D49}" destId="{8C669EFC-BE66-4127-BE94-4AFD8A1800E0}" srcOrd="8" destOrd="0" presId="urn:microsoft.com/office/officeart/2008/layout/LinedList"/>
    <dgm:cxn modelId="{A7761368-41FA-4DA2-A401-11397189E8D2}" type="presParOf" srcId="{F1F6EF86-9B55-4BC2-8FF4-D0F78B255D49}" destId="{677F7C8A-B575-429A-82CF-7BE7CE890F71}" srcOrd="9" destOrd="0" presId="urn:microsoft.com/office/officeart/2008/layout/LinedList"/>
    <dgm:cxn modelId="{782C8455-2284-49B9-970A-DE6745B88CFC}" type="presParOf" srcId="{677F7C8A-B575-429A-82CF-7BE7CE890F71}" destId="{AA4E8864-65E6-416D-8D29-BD6DB36FA237}" srcOrd="0" destOrd="0" presId="urn:microsoft.com/office/officeart/2008/layout/LinedList"/>
    <dgm:cxn modelId="{7A27CB1B-14B1-4038-8BD6-74D28D00C084}" type="presParOf" srcId="{677F7C8A-B575-429A-82CF-7BE7CE890F71}" destId="{624B2D83-0249-4691-AF8F-1C5C895A6C87}" srcOrd="1" destOrd="0" presId="urn:microsoft.com/office/officeart/2008/layout/LinedList"/>
    <dgm:cxn modelId="{8A46D71E-ECE3-4118-9470-1A886176F1B9}" type="presParOf" srcId="{F1F6EF86-9B55-4BC2-8FF4-D0F78B255D49}" destId="{F06251EC-4554-4559-ACBF-BF86E5CB3A18}" srcOrd="10" destOrd="0" presId="urn:microsoft.com/office/officeart/2008/layout/LinedList"/>
    <dgm:cxn modelId="{5DEE0381-640E-400F-9C29-D3920D0C4F75}" type="presParOf" srcId="{F1F6EF86-9B55-4BC2-8FF4-D0F78B255D49}" destId="{99CF7ACF-3523-47B7-B332-DEA2B9EB5B89}" srcOrd="11" destOrd="0" presId="urn:microsoft.com/office/officeart/2008/layout/LinedList"/>
    <dgm:cxn modelId="{FDAE1661-D9D8-4BB5-930F-F37DBC00EEEA}" type="presParOf" srcId="{99CF7ACF-3523-47B7-B332-DEA2B9EB5B89}" destId="{018E0E0E-EDD7-4A18-96EA-13730107581D}" srcOrd="0" destOrd="0" presId="urn:microsoft.com/office/officeart/2008/layout/LinedList"/>
    <dgm:cxn modelId="{70148386-9475-4E98-A195-C3FF3EDA344A}" type="presParOf" srcId="{99CF7ACF-3523-47B7-B332-DEA2B9EB5B89}" destId="{D8F4D8F1-17BF-473E-94D0-159A183BFED2}" srcOrd="1" destOrd="0" presId="urn:microsoft.com/office/officeart/2008/layout/LinedList"/>
    <dgm:cxn modelId="{5DF3089F-48CD-4DCD-AC90-CDECE0EBD803}" type="presParOf" srcId="{F1F6EF86-9B55-4BC2-8FF4-D0F78B255D49}" destId="{09737822-D6D7-4B9C-831F-C4B92ADC3B8E}" srcOrd="12" destOrd="0" presId="urn:microsoft.com/office/officeart/2008/layout/LinedList"/>
    <dgm:cxn modelId="{45EA0754-622D-47A5-9CEE-A2797163C44C}" type="presParOf" srcId="{F1F6EF86-9B55-4BC2-8FF4-D0F78B255D49}" destId="{6F9ECFD8-D350-4EE2-B66A-AF71639B33B8}" srcOrd="13" destOrd="0" presId="urn:microsoft.com/office/officeart/2008/layout/LinedList"/>
    <dgm:cxn modelId="{B8D369E5-66F0-463A-B2F8-B7DF008993A5}" type="presParOf" srcId="{6F9ECFD8-D350-4EE2-B66A-AF71639B33B8}" destId="{9D1C1CF2-4E43-4DA4-9163-F77E57A60DCC}" srcOrd="0" destOrd="0" presId="urn:microsoft.com/office/officeart/2008/layout/LinedList"/>
    <dgm:cxn modelId="{4202400E-EE84-4248-AFC8-A6C21380C447}" type="presParOf" srcId="{6F9ECFD8-D350-4EE2-B66A-AF71639B33B8}" destId="{B3E7CBEC-1CD7-4C06-92BC-655237A6DC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F8E73-A163-4431-AA2A-629CF9E4CF47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F8470-0987-423D-B6F5-5C113A667467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libri Light" panose="020F0302020204030204"/>
            </a:rPr>
            <a:t>posjetili</a:t>
          </a:r>
          <a:r>
            <a:rPr lang="en-US" sz="2000" kern="1200" dirty="0">
              <a:latin typeface="Calibri Light" panose="020F0302020204030204"/>
            </a:rPr>
            <a:t> </a:t>
          </a:r>
          <a:r>
            <a:rPr lang="en-US" sz="2000" kern="1200" dirty="0" err="1"/>
            <a:t>Univerzitet</a:t>
          </a:r>
          <a:r>
            <a:rPr lang="en-US" sz="2000" kern="1200" dirty="0"/>
            <a:t> </a:t>
          </a:r>
          <a:r>
            <a:rPr lang="en-US" sz="2000" kern="1200" dirty="0" err="1"/>
            <a:t>ekonomije</a:t>
          </a:r>
          <a:r>
            <a:rPr lang="en-US" sz="2000" kern="1200" dirty="0"/>
            <a:t> u </a:t>
          </a:r>
          <a:r>
            <a:rPr lang="en-US" sz="2000" kern="1200" dirty="0" err="1"/>
            <a:t>Krakowu</a:t>
          </a:r>
          <a:endParaRPr lang="en-US" sz="2000" kern="1200" dirty="0"/>
        </a:p>
      </dsp:txBody>
      <dsp:txXfrm>
        <a:off x="0" y="623"/>
        <a:ext cx="6492875" cy="729164"/>
      </dsp:txXfrm>
    </dsp:sp>
    <dsp:sp modelId="{966881C2-AD56-429A-9E77-9D1D056D473E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6133E-BCB1-4DFB-9F6D-81850185E81D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libri Light" panose="020F0302020204030204"/>
            </a:rPr>
            <a:t>upoznali</a:t>
          </a:r>
          <a:r>
            <a:rPr lang="en-US" sz="2000" kern="1200" dirty="0"/>
            <a:t> </a:t>
          </a:r>
          <a:r>
            <a:rPr lang="en-US" sz="2000" kern="1200" dirty="0" err="1"/>
            <a:t>drugačiju</a:t>
          </a:r>
          <a:r>
            <a:rPr lang="en-US" sz="2000" kern="1200" dirty="0"/>
            <a:t> </a:t>
          </a:r>
          <a:r>
            <a:rPr lang="en-US" sz="2000" kern="1200" dirty="0" err="1"/>
            <a:t>kultura</a:t>
          </a:r>
          <a:r>
            <a:rPr lang="en-US" sz="2000" kern="1200" dirty="0"/>
            <a:t> </a:t>
          </a:r>
          <a:r>
            <a:rPr lang="en-US" sz="2000" kern="1200" dirty="0" err="1"/>
            <a:t>rada</a:t>
          </a:r>
          <a:r>
            <a:rPr lang="en-US" sz="2000" kern="1200" dirty="0"/>
            <a:t>   </a:t>
          </a:r>
          <a:r>
            <a:rPr lang="en-US" sz="2000" kern="1200" dirty="0">
              <a:latin typeface="Calibri Light" panose="020F0302020204030204"/>
            </a:rPr>
            <a:t>i </a:t>
          </a:r>
          <a:r>
            <a:rPr lang="en-US" sz="2000" kern="1200" dirty="0"/>
            <a:t>učenja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fakultetu</a:t>
          </a:r>
          <a:endParaRPr lang="en-US" sz="2000" kern="1200" dirty="0"/>
        </a:p>
      </dsp:txBody>
      <dsp:txXfrm>
        <a:off x="0" y="729788"/>
        <a:ext cx="6492875" cy="729164"/>
      </dsp:txXfrm>
    </dsp:sp>
    <dsp:sp modelId="{AEA1A1F2-AF20-436D-BA8A-0FDACE2F3DF7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7B0BD-535F-4A45-B829-23516F7B48BD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/>
            </a:rPr>
            <a:t>dobili</a:t>
          </a:r>
          <a:r>
            <a:rPr lang="en-US" sz="2000" kern="1200" dirty="0"/>
            <a:t> </a:t>
          </a:r>
          <a:r>
            <a:rPr lang="en-US" sz="2000" kern="1200" dirty="0" err="1"/>
            <a:t>drugačije</a:t>
          </a:r>
          <a:r>
            <a:rPr lang="en-US" sz="2000" kern="1200" dirty="0"/>
            <a:t> </a:t>
          </a:r>
          <a:r>
            <a:rPr lang="en-US" sz="2000" kern="1200" dirty="0" err="1"/>
            <a:t>metode</a:t>
          </a:r>
          <a:r>
            <a:rPr lang="en-US" sz="2000" kern="1200" dirty="0"/>
            <a:t> </a:t>
          </a:r>
          <a:r>
            <a:rPr lang="en-US" sz="2000" kern="1200" dirty="0" err="1"/>
            <a:t>poučavanja</a:t>
          </a:r>
          <a:r>
            <a:rPr lang="en-US" sz="2000" kern="1200" dirty="0"/>
            <a:t>  </a:t>
          </a:r>
          <a:r>
            <a:rPr lang="en-US" sz="2000" kern="1200" dirty="0" err="1"/>
            <a:t>naročito</a:t>
          </a:r>
          <a:r>
            <a:rPr lang="en-US" sz="2000" kern="1200" dirty="0"/>
            <a:t> </a:t>
          </a:r>
          <a:r>
            <a:rPr lang="en-US" sz="2000" kern="1200" dirty="0" err="1"/>
            <a:t>digitalnim</a:t>
          </a:r>
          <a:r>
            <a:rPr lang="en-US" sz="2000" kern="1200" dirty="0"/>
            <a:t> </a:t>
          </a:r>
          <a:r>
            <a:rPr lang="en-US" sz="2000" kern="1200" dirty="0" err="1"/>
            <a:t>alatima</a:t>
          </a:r>
          <a:endParaRPr lang="en-US" sz="2000" kern="1200" dirty="0"/>
        </a:p>
      </dsp:txBody>
      <dsp:txXfrm>
        <a:off x="0" y="1458952"/>
        <a:ext cx="6492875" cy="729164"/>
      </dsp:txXfrm>
    </dsp:sp>
    <dsp:sp modelId="{2932B087-2D32-4CDC-A7E6-A942DCA57BFF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B72FD-F205-4E52-9EB4-9D9BD9B4EA08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libri Light" panose="020F0302020204030204"/>
            </a:rPr>
            <a:t>razgledali</a:t>
          </a:r>
          <a:r>
            <a:rPr lang="en-US" sz="2000" kern="1200" dirty="0">
              <a:latin typeface="Calibri Light" panose="020F0302020204030204"/>
            </a:rPr>
            <a:t> i upoznali</a:t>
          </a:r>
          <a:r>
            <a:rPr lang="en-US" sz="2000" kern="1200" dirty="0"/>
            <a:t> grad Krakow- grad s 200.000 </a:t>
          </a:r>
          <a:r>
            <a:rPr lang="en-US" sz="2000" kern="1200" dirty="0" err="1"/>
            <a:t>studenata</a:t>
          </a:r>
          <a:endParaRPr lang="en-US" sz="2000" kern="1200" dirty="0"/>
        </a:p>
      </dsp:txBody>
      <dsp:txXfrm>
        <a:off x="0" y="2188117"/>
        <a:ext cx="6492875" cy="729164"/>
      </dsp:txXfrm>
    </dsp:sp>
    <dsp:sp modelId="{8C669EFC-BE66-4127-BE94-4AFD8A1800E0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E8864-65E6-416D-8D29-BD6DB36FA237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libri Light" panose="020F0302020204030204"/>
            </a:rPr>
            <a:t>nadogradili</a:t>
          </a:r>
          <a:r>
            <a:rPr lang="en-US" sz="2000" kern="1200" dirty="0">
              <a:latin typeface="Calibri Light" panose="020F0302020204030204"/>
            </a:rPr>
            <a:t> </a:t>
          </a:r>
          <a:r>
            <a:rPr lang="en-US" sz="2000" kern="1200" dirty="0" err="1">
              <a:latin typeface="Calibri Light" panose="020F0302020204030204"/>
            </a:rPr>
            <a:t>verbalnu</a:t>
          </a:r>
          <a:r>
            <a:rPr lang="en-US" sz="2000" kern="1200" dirty="0"/>
            <a:t> </a:t>
          </a:r>
          <a:r>
            <a:rPr lang="en-US" sz="2000" kern="1200" dirty="0" err="1"/>
            <a:t>komunikaciju</a:t>
          </a:r>
          <a:r>
            <a:rPr lang="en-US" sz="2000" kern="1200" dirty="0"/>
            <a:t> </a:t>
          </a:r>
          <a:r>
            <a:rPr lang="en-US" sz="2000" kern="1200" dirty="0" err="1"/>
            <a:t>stranim</a:t>
          </a:r>
          <a:r>
            <a:rPr lang="en-US" sz="2000" kern="1200" dirty="0"/>
            <a:t> </a:t>
          </a:r>
          <a:r>
            <a:rPr lang="en-US" sz="2000" kern="1200" dirty="0" err="1"/>
            <a:t>jezikom</a:t>
          </a:r>
          <a:endParaRPr lang="en-US" sz="2000" kern="1200" dirty="0"/>
        </a:p>
      </dsp:txBody>
      <dsp:txXfrm>
        <a:off x="0" y="2917282"/>
        <a:ext cx="6492875" cy="729164"/>
      </dsp:txXfrm>
    </dsp:sp>
    <dsp:sp modelId="{F06251EC-4554-4559-ACBF-BF86E5CB3A18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E0E0E-EDD7-4A18-96EA-13730107581D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libri Light" panose="020F0302020204030204"/>
            </a:rPr>
            <a:t>podijelili</a:t>
          </a:r>
          <a:r>
            <a:rPr lang="en-US" sz="2000" kern="1200" dirty="0">
              <a:latin typeface="Calibri Light" panose="020F0302020204030204"/>
            </a:rPr>
            <a:t> </a:t>
          </a:r>
          <a:r>
            <a:rPr lang="en-US" sz="2000" kern="1200" dirty="0" err="1"/>
            <a:t>mišljenja</a:t>
          </a:r>
          <a:r>
            <a:rPr lang="en-US" sz="2000" kern="1200" dirty="0"/>
            <a:t>, </a:t>
          </a:r>
          <a:r>
            <a:rPr lang="en-US" sz="2000" kern="1200" dirty="0" err="1"/>
            <a:t>iskustva</a:t>
          </a:r>
          <a:r>
            <a:rPr lang="en-US" sz="2000" kern="1200" dirty="0"/>
            <a:t> </a:t>
          </a:r>
          <a:r>
            <a:rPr lang="en-US" sz="2000" kern="1200" dirty="0" err="1"/>
            <a:t>svojeg</a:t>
          </a:r>
          <a:r>
            <a:rPr lang="en-US" sz="2000" kern="1200" dirty="0"/>
            <a:t> </a:t>
          </a:r>
          <a:r>
            <a:rPr lang="en-US" sz="2000" kern="1200" dirty="0" err="1"/>
            <a:t>rada</a:t>
          </a:r>
          <a:endParaRPr lang="en-US" sz="2000" kern="1200" dirty="0">
            <a:latin typeface="Calibri Light" panose="020F0302020204030204"/>
          </a:endParaRPr>
        </a:p>
      </dsp:txBody>
      <dsp:txXfrm>
        <a:off x="0" y="3646447"/>
        <a:ext cx="6492875" cy="729164"/>
      </dsp:txXfrm>
    </dsp:sp>
    <dsp:sp modelId="{09737822-D6D7-4B9C-831F-C4B92ADC3B8E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C1CF2-4E43-4DA4-9163-F77E57A60DCC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libri Light" panose="020F0302020204030204"/>
            </a:rPr>
            <a:t>družili</a:t>
          </a:r>
          <a:r>
            <a:rPr lang="en-US" sz="2000" kern="1200" dirty="0">
              <a:latin typeface="Calibri Light" panose="020F0302020204030204"/>
            </a:rPr>
            <a:t> se, </a:t>
          </a:r>
          <a:r>
            <a:rPr lang="en-US" sz="2000" kern="1200" dirty="0" err="1">
              <a:latin typeface="Calibri Light" panose="020F0302020204030204"/>
            </a:rPr>
            <a:t>družili</a:t>
          </a:r>
          <a:r>
            <a:rPr lang="en-US" sz="2000" kern="1200" dirty="0">
              <a:latin typeface="Calibri Light" panose="020F0302020204030204"/>
            </a:rPr>
            <a:t> se, </a:t>
          </a:r>
          <a:r>
            <a:rPr lang="en-US" sz="2000" kern="1200" dirty="0" err="1">
              <a:latin typeface="Calibri Light" panose="020F0302020204030204"/>
            </a:rPr>
            <a:t>družili</a:t>
          </a:r>
          <a:r>
            <a:rPr lang="en-US" sz="2000" kern="1200" dirty="0">
              <a:latin typeface="Calibri Light" panose="020F0302020204030204"/>
            </a:rPr>
            <a:t> se</a:t>
          </a:r>
          <a:endParaRPr lang="en-US" sz="2000" kern="1200" dirty="0"/>
        </a:p>
      </dsp:txBody>
      <dsp:txXfrm>
        <a:off x="0" y="4375611"/>
        <a:ext cx="6492875" cy="729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7FEEA90E-CB05-4D65-8225-3C7F7894C5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4CC613E-CC6F-4AF0-8006-9D3F913C2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12A7-253E-488A-AEF7-59B90FCB32CA}" type="datetime1">
              <a:rPr lang="hr-HR" smtClean="0"/>
              <a:t>29.06.2023.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F925A48-94AB-4B3F-89BB-27081CCE08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CE610FC-F334-45FC-B87C-B515C5029C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0BA10-2D85-4FA7-8228-E7B2EB71B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99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26181-1106-460C-920C-834459DE5F2C}" type="datetime1">
              <a:rPr lang="hr-HR" smtClean="0"/>
              <a:pPr/>
              <a:t>29.06.2023.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C723E-797F-4891-81A6-7DDBBF51173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2398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LLTA 2, Krakow, Poljska 01.02. -03.02.2022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960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LLTA 2, Krakow, Poljska 01.02. -03.02.2022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3399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LLTA 2, Krakow, Poljska 01.02. -03.02.2022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2909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LLTA 2, Krakow, Poljska 01.02. -03.02.2022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712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LLTA 2, Krakow, Poljska 01.02. -03.02.2022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6251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LLTA 2, Krakow, Poljska 01.02. -03.02.2022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5988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LLTA 2, Krakow, Poljska 01.02. -03.02.2022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9214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LLTA 2, Krakow, Poljska 01.02. -03.02.2022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8474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LLTA 2, Krakow, Poljska 01.02. -03.02.2022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3015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LLTA 2, Krakow, Poljska 01.02. -03.02.2022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250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LLTA 2, Krakow, Poljska 01.02. -03.02.2022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2226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LLTA 2, Krakow, Poljska 01.02. -03.02.2022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8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u56XxCQ2lY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docs.google.com/document/d/1prMhFHMbWnKXPtCJpfzCMzlHsBaeLrS_/ed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6D46D59-25F5-4E4F-9F47-ECE0CB76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badi"/>
                <a:ea typeface="+mn-lt"/>
                <a:cs typeface="+mn-lt"/>
              </a:rPr>
              <a:t>LTTA  2  - Krakow, </a:t>
            </a:r>
            <a:r>
              <a:rPr lang="en-US" sz="2000" b="1" dirty="0" err="1">
                <a:latin typeface="Abadi"/>
                <a:ea typeface="+mn-lt"/>
                <a:cs typeface="+mn-lt"/>
              </a:rPr>
              <a:t>Poljska</a:t>
            </a:r>
            <a:r>
              <a:rPr lang="en-US" sz="2000" b="1" dirty="0">
                <a:latin typeface="Abadi"/>
                <a:ea typeface="+mn-lt"/>
                <a:cs typeface="+mn-lt"/>
              </a:rPr>
              <a:t> </a:t>
            </a:r>
            <a:endParaRPr lang="en-US" sz="2000" b="1" dirty="0">
              <a:latin typeface="Abadi"/>
              <a:cs typeface="Calibri"/>
            </a:endParaRPr>
          </a:p>
          <a:p>
            <a:pPr marL="0" indent="0">
              <a:buNone/>
            </a:pPr>
            <a:endParaRPr lang="en-US" sz="2000" b="1" dirty="0">
              <a:latin typeface="Abadi"/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latin typeface="Abadi"/>
              </a:rPr>
              <a:t>31. 01. - 04. 02. 2022.</a:t>
            </a:r>
            <a:endParaRPr lang="en-US" sz="2000" b="1" dirty="0">
              <a:latin typeface="Abadi"/>
              <a:cs typeface="Calibri"/>
            </a:endParaRPr>
          </a:p>
          <a:p>
            <a:pPr marL="0" indent="0">
              <a:buNone/>
            </a:pPr>
            <a:endParaRPr lang="en-US" sz="2000" b="1" dirty="0">
              <a:latin typeface="Abadi"/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latin typeface="Abadi"/>
                <a:cs typeface="Calibri"/>
              </a:rPr>
              <a:t>Sanja</a:t>
            </a:r>
            <a:r>
              <a:rPr lang="hr-HR" sz="2000" b="1" dirty="0">
                <a:latin typeface="Abadi"/>
                <a:cs typeface="Calibri"/>
              </a:rPr>
              <a:t>  </a:t>
            </a:r>
            <a:r>
              <a:rPr lang="hr-HR" sz="2000" b="1" dirty="0" err="1">
                <a:latin typeface="Abadi"/>
                <a:cs typeface="Calibri"/>
              </a:rPr>
              <a:t>Dömötörffy</a:t>
            </a:r>
            <a:r>
              <a:rPr lang="hr-HR" sz="2000" b="1">
                <a:latin typeface="Abadi"/>
                <a:cs typeface="Calibri"/>
              </a:rPr>
              <a:t>, d</a:t>
            </a:r>
            <a:r>
              <a:rPr lang="en-US" sz="2000" b="1">
                <a:latin typeface="Abadi"/>
                <a:cs typeface="Calibri"/>
              </a:rPr>
              <a:t>ipl</a:t>
            </a:r>
            <a:r>
              <a:rPr lang="en-US" sz="2000" b="1" dirty="0">
                <a:latin typeface="Abadi"/>
                <a:cs typeface="Calibri"/>
              </a:rPr>
              <a:t>. </a:t>
            </a:r>
            <a:r>
              <a:rPr lang="en-US" sz="2000" b="1" dirty="0" err="1">
                <a:latin typeface="Abadi"/>
                <a:cs typeface="Calibri"/>
              </a:rPr>
              <a:t>oec</a:t>
            </a:r>
            <a:r>
              <a:rPr lang="en-US" sz="2000" b="1" dirty="0">
                <a:latin typeface="Abad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latin typeface="Abadi"/>
                <a:cs typeface="Calibri"/>
              </a:rPr>
              <a:t>Blankica Odak, dipl. </a:t>
            </a:r>
            <a:r>
              <a:rPr lang="en-US" sz="2000" b="1" dirty="0" err="1">
                <a:latin typeface="Abadi"/>
                <a:cs typeface="Calibri"/>
              </a:rPr>
              <a:t>oec</a:t>
            </a:r>
            <a:endParaRPr lang="en-US" sz="2000" b="1" dirty="0">
              <a:latin typeface="Abadi"/>
              <a:cs typeface="Calibri"/>
            </a:endParaRPr>
          </a:p>
          <a:p>
            <a:pPr marL="0" indent="0">
              <a:buNone/>
            </a:pPr>
            <a:endParaRPr lang="en-US" sz="2000" b="1" dirty="0">
              <a:latin typeface="Abadi"/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endParaRPr lang="en-US" sz="2000" dirty="0">
              <a:cs typeface="Calibri" panose="020F050202020403020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2EBD2F-F368-40E1-9A62-46BF0B916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83" t="19967" r="25115" b="20131"/>
          <a:stretch/>
        </p:blipFill>
        <p:spPr>
          <a:xfrm>
            <a:off x="7075967" y="2022681"/>
            <a:ext cx="4170530" cy="28445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054AD4-7455-4D41-B5BB-3A3F8885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5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C1F05-84DA-4125-8795-4BF791C7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cs typeface="Calibri Light"/>
              </a:rPr>
              <a:t>Predstavili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smo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našu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školu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,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nas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,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naše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prednosti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i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ambicije</a:t>
            </a:r>
            <a:endParaRPr lang="en-US" sz="40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D3742-5E44-43D8-ABAC-A57E89CF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579" y="6536267"/>
            <a:ext cx="4892842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LLTA 2, Krakow, Poljska 01.02. -03.02.2022</a:t>
            </a:r>
          </a:p>
        </p:txBody>
      </p:sp>
      <p:pic>
        <p:nvPicPr>
          <p:cNvPr id="8" name="Picture 8" descr="A picture containing text, wall, indoor, floor&#10;&#10;Description automatically generated">
            <a:extLst>
              <a:ext uri="{FF2B5EF4-FFF2-40B4-BE49-F238E27FC236}">
                <a16:creationId xmlns:a16="http://schemas.microsoft.com/office/drawing/2014/main" id="{1294F878-6F7C-4E36-9DA1-64ADC0F94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37" r="2" b="4347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5700DB6-1BEC-4352-97AF-B438E79FC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7376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8BAFA-9A90-4ECB-8E66-A097E334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dirty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0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830BF-EB72-42A9-BCE3-2A3440CE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endParaRPr lang="en-US" sz="2600"/>
          </a:p>
        </p:txBody>
      </p:sp>
      <p:pic>
        <p:nvPicPr>
          <p:cNvPr id="7" name="Picture 7" descr="A person sitting at a desk in front of a projector screen&#10;&#10;Description automatically generated">
            <a:extLst>
              <a:ext uri="{FF2B5EF4-FFF2-40B4-BE49-F238E27FC236}">
                <a16:creationId xmlns:a16="http://schemas.microsoft.com/office/drawing/2014/main" id="{BADFDEE4-8142-47A3-9EC6-6C86AE92F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5" r="557" b="-3"/>
          <a:stretch/>
        </p:blipFill>
        <p:spPr>
          <a:xfrm rot="5400000">
            <a:off x="-36576" y="36570"/>
            <a:ext cx="4005072" cy="3931920"/>
          </a:xfrm>
          <a:prstGeom prst="rect">
            <a:avLst/>
          </a:prstGeom>
        </p:spPr>
      </p:pic>
      <p:pic>
        <p:nvPicPr>
          <p:cNvPr id="8" name="Picture 8" descr="A person giving a presentation&#10;&#10;Description automatically generated">
            <a:extLst>
              <a:ext uri="{FF2B5EF4-FFF2-40B4-BE49-F238E27FC236}">
                <a16:creationId xmlns:a16="http://schemas.microsoft.com/office/drawing/2014/main" id="{D4C08A9E-0726-40BF-9A7F-4755A0E4AE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" r="22552" b="-2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6" name="Picture 6" descr="A person giving a presentation&#10;&#10;Description automatically generated">
            <a:extLst>
              <a:ext uri="{FF2B5EF4-FFF2-40B4-BE49-F238E27FC236}">
                <a16:creationId xmlns:a16="http://schemas.microsoft.com/office/drawing/2014/main" id="{9FB48B27-5886-462E-A3E7-0C83C06959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70" r="-2" b="-2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A6D60F-29ED-4945-935E-F9D745B8E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r>
              <a:rPr lang="en-US" sz="1800" dirty="0">
                <a:cs typeface="Calibri"/>
              </a:rPr>
              <a:t>Vrlo </a:t>
            </a:r>
            <a:r>
              <a:rPr lang="en-US" sz="1800" dirty="0" err="1">
                <a:cs typeface="Calibri"/>
              </a:rPr>
              <a:t>ljubazni</a:t>
            </a:r>
            <a:r>
              <a:rPr lang="en-US" sz="1800" dirty="0">
                <a:cs typeface="Calibri"/>
              </a:rPr>
              <a:t> I </a:t>
            </a:r>
            <a:r>
              <a:rPr lang="en-US" sz="1800" dirty="0" err="1">
                <a:cs typeface="Calibri"/>
              </a:rPr>
              <a:t>gostoljubivi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domaćini</a:t>
            </a:r>
            <a:endParaRPr lang="en-US" sz="1800" dirty="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2F3ED-10AE-4C43-8E08-EF6B872E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LLTA 2, Krakow, Poljska 01.02. -03.02.2022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A5F95-DD82-476B-8AC7-223CA53E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8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A000-5149-41F3-8023-A459FBB1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Vrlo </a:t>
            </a:r>
            <a:r>
              <a:rPr lang="en-US" dirty="0" err="1">
                <a:cs typeface="Calibri Light"/>
              </a:rPr>
              <a:t>zanimljiva</a:t>
            </a:r>
            <a:r>
              <a:rPr lang="en-US" dirty="0">
                <a:cs typeface="Calibri Light"/>
              </a:rPr>
              <a:t> I </a:t>
            </a:r>
            <a:r>
              <a:rPr lang="en-US" dirty="0" err="1">
                <a:cs typeface="Calibri Light"/>
              </a:rPr>
              <a:t>raznovrsna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tematika</a:t>
            </a:r>
            <a:endParaRPr lang="en-US" dirty="0" err="1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53BFF-582D-4CE0-B2A3-988D6A5F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599325"/>
            <a:ext cx="548640" cy="548640"/>
          </a:xfrm>
          <a:prstGeom prst="ellipse">
            <a:avLst/>
          </a:prstGeom>
          <a:solidFill>
            <a:srgbClr val="32503D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48F63A3B-78C7-47BE-AE5E-E10140E04643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12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picture containing text, indoor, wall, monitor&#10;&#10;Description automatically generated">
            <a:extLst>
              <a:ext uri="{FF2B5EF4-FFF2-40B4-BE49-F238E27FC236}">
                <a16:creationId xmlns:a16="http://schemas.microsoft.com/office/drawing/2014/main" id="{C34F0391-3FF5-4124-A8E3-95E1D265D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1" r="-4" b="-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7" descr="A person standing in front of a projector screen&#10;&#10;Description automatically generated">
            <a:extLst>
              <a:ext uri="{FF2B5EF4-FFF2-40B4-BE49-F238E27FC236}">
                <a16:creationId xmlns:a16="http://schemas.microsoft.com/office/drawing/2014/main" id="{06375AB7-8277-44D3-B397-D7A46A748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8" r="8974" b="4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" name="Picture 8" descr="A person giving a presentation&#10;&#10;Description automatically generated">
            <a:extLst>
              <a:ext uri="{FF2B5EF4-FFF2-40B4-BE49-F238E27FC236}">
                <a16:creationId xmlns:a16="http://schemas.microsoft.com/office/drawing/2014/main" id="{F26B9B10-6852-4648-9097-EF250567E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6" r="15863" b="-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566367B-73C3-4E80-9C51-96B92D1DE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153301" y="2871982"/>
            <a:ext cx="4242245" cy="318168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2D475-354A-48BD-B85B-0AF81239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0296" y="6199632"/>
            <a:ext cx="466825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chemeClr val="tx1">
                    <a:alpha val="80000"/>
                  </a:schemeClr>
                </a:solidFill>
              </a:rPr>
              <a:t>LLTA 2, Krakow, Poljska 01.02. -03.02.2022</a:t>
            </a:r>
          </a:p>
        </p:txBody>
      </p:sp>
    </p:spTree>
    <p:extLst>
      <p:ext uri="{BB962C8B-B14F-4D97-AF65-F5344CB8AC3E}">
        <p14:creationId xmlns:p14="http://schemas.microsoft.com/office/powerpoint/2010/main" val="1625041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C079D-28BE-4BD4-ADC4-B837DABA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631722"/>
            <a:ext cx="11127363" cy="19422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5400" dirty="0">
                <a:solidFill>
                  <a:srgbClr val="FFFFFF"/>
                </a:solidFill>
                <a:cs typeface="Calibri Light"/>
              </a:rPr>
            </a:br>
            <a:br>
              <a:rPr lang="en-US" sz="5400" dirty="0">
                <a:cs typeface="Calibri Light"/>
              </a:rPr>
            </a:br>
            <a:r>
              <a:rPr lang="en-US" sz="5400" dirty="0" err="1">
                <a:solidFill>
                  <a:srgbClr val="FFFFFF"/>
                </a:solidFill>
                <a:cs typeface="Calibri Light"/>
              </a:rPr>
              <a:t>Posjetili</a:t>
            </a:r>
            <a:r>
              <a:rPr lang="en-US" sz="5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cs typeface="Calibri Light"/>
              </a:rPr>
              <a:t>njihovu</a:t>
            </a:r>
            <a:r>
              <a:rPr lang="en-US" sz="5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cs typeface="Calibri Light"/>
              </a:rPr>
              <a:t>knjižnicu</a:t>
            </a:r>
            <a:r>
              <a:rPr lang="en-US" sz="54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5400" dirty="0" err="1">
                <a:solidFill>
                  <a:srgbClr val="FFFFFF"/>
                </a:solidFill>
                <a:cs typeface="Calibri Light"/>
              </a:rPr>
              <a:t>i</a:t>
            </a:r>
            <a:r>
              <a:rPr lang="en-US" sz="54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5400" dirty="0" err="1">
                <a:solidFill>
                  <a:srgbClr val="FFFFFF"/>
                </a:solidFill>
                <a:cs typeface="Calibri Light"/>
              </a:rPr>
              <a:t>bazu</a:t>
            </a:r>
            <a:r>
              <a:rPr lang="en-US" sz="5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cs typeface="Calibri Light"/>
              </a:rPr>
              <a:t>podataka</a:t>
            </a:r>
            <a:br>
              <a:rPr lang="en-US" sz="5400" dirty="0">
                <a:solidFill>
                  <a:srgbClr val="FFFFFF"/>
                </a:solidFill>
                <a:cs typeface="Calibri Light"/>
              </a:rPr>
            </a:br>
            <a:r>
              <a:rPr lang="en-US" sz="5400" dirty="0" err="1">
                <a:solidFill>
                  <a:srgbClr val="FFFFFF"/>
                </a:solidFill>
                <a:cs typeface="Calibri Light"/>
              </a:rPr>
              <a:t>pokazali</a:t>
            </a:r>
            <a:r>
              <a:rPr lang="en-US" sz="5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cs typeface="Calibri Light"/>
              </a:rPr>
              <a:t>nam</a:t>
            </a:r>
            <a:r>
              <a:rPr lang="en-US" sz="5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cs typeface="Calibri Light"/>
              </a:rPr>
              <a:t>modele</a:t>
            </a:r>
            <a:r>
              <a:rPr lang="en-US" sz="5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cs typeface="Calibri Light"/>
              </a:rPr>
              <a:t>gamifikacije</a:t>
            </a:r>
            <a:br>
              <a:rPr lang="en-US" sz="5400" dirty="0">
                <a:solidFill>
                  <a:srgbClr val="FFFFFF"/>
                </a:solidFill>
                <a:cs typeface="Calibri Light"/>
              </a:rPr>
            </a:br>
            <a:endParaRPr lang="en-US" sz="5400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8" name="Picture 8" descr="A picture containing text, indoor, wall, ceiling&#10;&#10;Description automatically generated">
            <a:extLst>
              <a:ext uri="{FF2B5EF4-FFF2-40B4-BE49-F238E27FC236}">
                <a16:creationId xmlns:a16="http://schemas.microsoft.com/office/drawing/2014/main" id="{0628B59E-AACA-4A6E-BD93-C239B8F7F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026" y="807436"/>
            <a:ext cx="3997637" cy="2998227"/>
          </a:xfrm>
          <a:prstGeom prst="rect">
            <a:avLst/>
          </a:prstGeom>
        </p:spPr>
      </p:pic>
      <p:pic>
        <p:nvPicPr>
          <p:cNvPr id="6" name="Picture 6" descr="A picture containing wall, person, indoor, ceiling&#10;&#10;Description automatically generated">
            <a:extLst>
              <a:ext uri="{FF2B5EF4-FFF2-40B4-BE49-F238E27FC236}">
                <a16:creationId xmlns:a16="http://schemas.microsoft.com/office/drawing/2014/main" id="{DF5410AE-2BB6-4FD9-8C82-572DDC14F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103572" y="807435"/>
            <a:ext cx="3997637" cy="299822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A picture containing text, wall, indoor, electronics&#10;&#10;Description automatically generated">
            <a:extLst>
              <a:ext uri="{FF2B5EF4-FFF2-40B4-BE49-F238E27FC236}">
                <a16:creationId xmlns:a16="http://schemas.microsoft.com/office/drawing/2014/main" id="{6C59A5D9-A908-461B-B6E3-CD4AF768A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62864" y="829749"/>
            <a:ext cx="3997637" cy="299822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FD964-E4AA-49C8-9B71-E296F532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LLTA 2, Krakow, Poljska 01.02. -03.02.2022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F1A63-08AB-4740-8894-43F97536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dirty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3BE84-C510-4123-8080-FF6FE0A8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49" y="1120594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  <a:cs typeface="Calibri Light"/>
              </a:rPr>
              <a:t>Posjetili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smo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glavnu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zgradu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sa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svečanom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halom</a:t>
            </a:r>
            <a:br>
              <a:rPr lang="en-US" sz="4000" dirty="0">
                <a:solidFill>
                  <a:srgbClr val="FFFFFF"/>
                </a:solidFill>
                <a:cs typeface="Calibri Light"/>
              </a:rPr>
            </a:b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originalnu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JURTU u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središtu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kampusa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>
            <a:extLst>
              <a:ext uri="{FF2B5EF4-FFF2-40B4-BE49-F238E27FC236}">
                <a16:creationId xmlns:a16="http://schemas.microsoft.com/office/drawing/2014/main" id="{542D200D-6557-47E3-B117-4ACDCE3AE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0707" y="2926523"/>
            <a:ext cx="3997637" cy="29982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B63950C8-F4A2-456F-8271-6E4B75BAD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32858" y="2764097"/>
            <a:ext cx="4518215" cy="366035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45A21-6346-4924-B5AC-9DBFD4AB7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LLTA 2, Krakow, Poljska 01.02. -03.02.2022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D4ECE-7916-48E0-BC1D-8BA79FEE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14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98EE-B0FE-402A-8005-3D1E0292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Muzej povijesti grada Krakowa</a:t>
            </a:r>
          </a:p>
        </p:txBody>
      </p:sp>
      <p:pic>
        <p:nvPicPr>
          <p:cNvPr id="6" name="Picture 6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B469C970-56EB-4DC5-9BFA-DBFAA087E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9" r="2606" b="-4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688D47A-09AA-40DF-AB91-6D5635EAC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68" r="35460" b="1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8" name="Picture 8" descr="A picture containing indoor, counter&#10;&#10;Description automatically generated">
            <a:extLst>
              <a:ext uri="{FF2B5EF4-FFF2-40B4-BE49-F238E27FC236}">
                <a16:creationId xmlns:a16="http://schemas.microsoft.com/office/drawing/2014/main" id="{70F2E156-F666-4750-8127-BFA3801597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68" b="2"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A picture containing yellow&#10;&#10;Description automatically generated">
            <a:extLst>
              <a:ext uri="{FF2B5EF4-FFF2-40B4-BE49-F238E27FC236}">
                <a16:creationId xmlns:a16="http://schemas.microsoft.com/office/drawing/2014/main" id="{677794B5-37D7-4E68-B685-83658C3189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6" r="4001" b="2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E90D0-B54F-4AF7-96EB-BFAC3E5C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543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LLTA 2, Krakow, Poljska 01.02. -03.02.2022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A18CE-5695-4CEC-A263-C59B4E15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9336" y="6356350"/>
            <a:ext cx="614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26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C4E0D-7EF8-4BD5-B3C1-70119DBC8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LLTA 2, Krakow, Poljska 01.02. -03.02.2022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24EF8C0-21DB-4CA9-8DF6-A0500000D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2CFEF-DF72-4B47-A3DE-CD8CC85D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z="11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5980AAC-4DF3-452E-B833-9322606D1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3" y="2384425"/>
            <a:ext cx="2695575" cy="361632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619BBA5-4046-4E73-80F3-C97934C38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2700" y="2384425"/>
            <a:ext cx="2695575" cy="3616325"/>
          </a:xfrm>
        </p:spPr>
      </p:pic>
      <p:pic>
        <p:nvPicPr>
          <p:cNvPr id="8" name="Picture 8" descr="A picture containing several&#10;&#10;Description automatically generated">
            <a:extLst>
              <a:ext uri="{FF2B5EF4-FFF2-40B4-BE49-F238E27FC236}">
                <a16:creationId xmlns:a16="http://schemas.microsoft.com/office/drawing/2014/main" id="{8B1526E5-07F0-4EB2-9AA8-644D6BF05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538" y="2384425"/>
            <a:ext cx="2879725" cy="3616325"/>
          </a:xfrm>
          <a:prstGeom prst="rect">
            <a:avLst/>
          </a:prstGeom>
        </p:spPr>
      </p:pic>
      <p:pic>
        <p:nvPicPr>
          <p:cNvPr id="9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73220A3-D2A8-4B24-A162-EDE090F07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4525" y="2384425"/>
            <a:ext cx="1595438" cy="361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964CC0-D60A-4B99-B7B7-6CADC7E0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cs typeface="Calibri Light"/>
              </a:rPr>
              <a:t>Rudnik soli Wieliczka</a:t>
            </a:r>
            <a:endParaRPr lang="en-US" dirty="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E446E-9645-4391-83A7-65C16042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LLTA 2, Krakow, Poljska 01.02. -03.02.2022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91131-C45A-4CA4-B84E-14D599A2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60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8CF7F7-F533-4243-B5E0-DDD84005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  <a:cs typeface="Calibri Light"/>
              </a:rPr>
              <a:t>Zaključak</a:t>
            </a:r>
            <a:br>
              <a:rPr lang="en-US" sz="4000" dirty="0">
                <a:solidFill>
                  <a:srgbClr val="FFFFFF"/>
                </a:solidFill>
                <a:cs typeface="Calibri Light"/>
              </a:rPr>
            </a:br>
            <a:br>
              <a:rPr lang="en-US" sz="4000" dirty="0">
                <a:cs typeface="Calibri Light"/>
              </a:rPr>
            </a:b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naši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benefiti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07BB3-2421-438E-BB2A-A9D6262A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2105" y="6309360"/>
            <a:ext cx="389894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LLTA 2, Krakow, Poljska 01.02. -03.02.2022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6143E-45E2-4E79-8C28-06731370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BC694C7-CD29-4F96-967E-36E1D35CD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78932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2" name="Heart 481">
            <a:extLst>
              <a:ext uri="{FF2B5EF4-FFF2-40B4-BE49-F238E27FC236}">
                <a16:creationId xmlns:a16="http://schemas.microsoft.com/office/drawing/2014/main" id="{560F50EA-7F02-4FF4-B7D0-42A95CF25275}"/>
              </a:ext>
            </a:extLst>
          </p:cNvPr>
          <p:cNvSpPr/>
          <p:nvPr/>
        </p:nvSpPr>
        <p:spPr>
          <a:xfrm>
            <a:off x="9348865" y="5345242"/>
            <a:ext cx="911901" cy="9119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31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952B5-125C-4EDF-B7DB-05B9E0F6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cs typeface="Calibri Light"/>
              </a:rPr>
              <a:t>Neprocjenjivi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kontakti</a:t>
            </a:r>
            <a:endParaRPr lang="en-US" sz="4000" kern="1200" dirty="0" err="1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EFBCC-078F-4114-95D0-E5F2B8C8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LLTA 2, Krakow, Poljska 01.02. -03.02.2022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290BB50-2BEA-4272-BADF-34B7D4AA2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55" y="1966293"/>
            <a:ext cx="9893688" cy="44521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6163B-6CBC-47E2-9020-7C76DF26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AF894-95A7-4281-AB97-153EA5D4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1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7C86-E836-42FC-AFA6-0FB8FEB2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DIGI4Teach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Erasmus+ </a:t>
            </a:r>
            <a:r>
              <a:rPr lang="en-US" dirty="0" err="1">
                <a:cs typeface="Calibri Light"/>
              </a:rPr>
              <a:t>projekt</a:t>
            </a:r>
            <a:endParaRPr lang="en-US" dirty="0">
              <a:cs typeface="Calibri Light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42C1-76CA-4084-88A4-A6CC1282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U </a:t>
            </a:r>
            <a:r>
              <a:rPr lang="en-US" sz="1800" dirty="0" err="1">
                <a:cs typeface="Calibri"/>
              </a:rPr>
              <a:t>okviru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projektnih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zadataka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sudjelovali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smo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na</a:t>
            </a:r>
          </a:p>
          <a:p>
            <a:pPr marL="0" indent="0">
              <a:buNone/>
            </a:pPr>
            <a:endParaRPr lang="en-US" sz="1800" b="1" i="1" dirty="0">
              <a:cs typeface="Calibri"/>
            </a:endParaRPr>
          </a:p>
          <a:p>
            <a:pPr marL="0" indent="0">
              <a:buNone/>
            </a:pPr>
            <a:r>
              <a:rPr lang="en-US" sz="1800" b="1" i="1" dirty="0">
                <a:cs typeface="Calibri"/>
              </a:rPr>
              <a:t>Short term joint staff training- Trade and  International Business LTTA C2</a:t>
            </a:r>
          </a:p>
          <a:p>
            <a:pPr marL="0" indent="0">
              <a:buNone/>
            </a:pPr>
            <a:endParaRPr lang="en-US" sz="1800" b="1" i="1" dirty="0">
              <a:cs typeface="Calibri"/>
            </a:endParaRPr>
          </a:p>
          <a:p>
            <a:pPr marL="0" indent="0">
              <a:buNone/>
            </a:pPr>
            <a:r>
              <a:rPr lang="en-US" sz="1800" b="1" i="1" dirty="0">
                <a:cs typeface="Calibri"/>
              </a:rPr>
              <a:t>Project no. 2020-1-HR01-KA202-077771</a:t>
            </a:r>
          </a:p>
          <a:p>
            <a:pPr marL="0" indent="0">
              <a:buNone/>
            </a:pPr>
            <a:endParaRPr lang="en-US" sz="1800" dirty="0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77C5A-0609-49F7-ABCA-FE186840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LLTA 2, Krakow, Poljska 01.02. -03.02.2022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5934D-BA6D-4451-9DBF-527F758F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66" name="Picture 65" descr="Hintergrund aus blauem und orangem Farbpulver">
            <a:extLst>
              <a:ext uri="{FF2B5EF4-FFF2-40B4-BE49-F238E27FC236}">
                <a16:creationId xmlns:a16="http://schemas.microsoft.com/office/drawing/2014/main" id="{77B57C7F-FBF3-488A-88A4-A68B6D062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" r="37851" b="-3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8868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03902-C5B7-41AB-8F63-839B954A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LLTA 2, Krakow, Poljska 01.02. -03.02.2022</a:t>
            </a:r>
          </a:p>
        </p:txBody>
      </p:sp>
      <p:pic>
        <p:nvPicPr>
          <p:cNvPr id="6" name="Picture 6" descr="A group of people posing for a photo in front of a screen&#10;&#10;Description automatically generated">
            <a:extLst>
              <a:ext uri="{FF2B5EF4-FFF2-40B4-BE49-F238E27FC236}">
                <a16:creationId xmlns:a16="http://schemas.microsoft.com/office/drawing/2014/main" id="{529F6954-66BD-4EAF-802F-26649690C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2C3C0-6956-4393-819B-C4C25464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z="11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20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26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849B8-9AAD-4068-A4CD-FEA2EA79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LLTA 2, Krakow, Poljska 01.02. -03.02.2022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A5901BF-DDBB-485A-8545-6A17E457A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6D31D-0A91-412A-A1BE-BE90754A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z="11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89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DAFFD9F6-AE2B-4054-8CFD-3022D8557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33" b="473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4" name="Freeform: Shape 25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78C7A-8EAB-4692-88E7-2554B2A7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LLTA 2, Krakow, Poljska 01.02. -03.02.2022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1AA9F-5D7B-4329-AC72-3F5CD1D1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1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58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Putujte </a:t>
            </a:r>
            <a:br>
              <a:rPr lang="hr-HR" dirty="0"/>
            </a:br>
            <a:r>
              <a:rPr lang="hr-HR" dirty="0"/>
              <a:t>  svijet vas čeka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LLTA 2, Krakow, Poljska 01.02. -03.02.2022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11" y="1811337"/>
            <a:ext cx="2611952" cy="4351338"/>
          </a:xfr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33" y="1795670"/>
            <a:ext cx="2875546" cy="430509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92" y="1795670"/>
            <a:ext cx="3084091" cy="41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7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ext, wall, screenshot&#10;&#10;Description automatically generated">
            <a:extLst>
              <a:ext uri="{FF2B5EF4-FFF2-40B4-BE49-F238E27FC236}">
                <a16:creationId xmlns:a16="http://schemas.microsoft.com/office/drawing/2014/main" id="{4709C340-F01E-4B97-B4C5-0697144DF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" t="9552" r="6003" b="15595"/>
          <a:stretch/>
        </p:blipFill>
        <p:spPr>
          <a:xfrm>
            <a:off x="4827588" y="642938"/>
            <a:ext cx="3221038" cy="252888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2BC219A-0CEB-4B13-B752-949A93BDB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15300" y="642938"/>
            <a:ext cx="3390900" cy="2528888"/>
          </a:xfr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0422AA4-91DC-4B48-9D0C-9DDB8FA28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588" y="3240088"/>
            <a:ext cx="6680200" cy="2970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0D6426-9C72-4FE0-9CD5-C06631E0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Organizator ovog susreta bio je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6D4C8-5B0D-4E83-B088-13A65D81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62103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LLTA 2, Krakow, Poljska 01.02. -03.02.2022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05F50-5750-481A-8A90-93C4D564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tx1">
                    <a:alpha val="80000"/>
                  </a:schemeClr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8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2DB6-D2F5-454A-8EB4-1E318FA9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O sveučilištu</a:t>
            </a:r>
            <a:b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</a:br>
            <a:b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</a:b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https://www.youtube.com/watch?v=u56XxCQ2lYQ</a:t>
            </a:r>
            <a:b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95472A3A-E62A-4F16-85A0-9FC18E45F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962" b="30718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Picture 7" descr="Map&#10;&#10;Description automatically generated">
            <a:extLst>
              <a:ext uri="{FF2B5EF4-FFF2-40B4-BE49-F238E27FC236}">
                <a16:creationId xmlns:a16="http://schemas.microsoft.com/office/drawing/2014/main" id="{C1192DB1-054E-4083-8453-5CF432B232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8" r="2705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51E35-65BF-4F71-A161-DE449310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543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LLTA 2, Krakow, Poljska 01.02. -03.02.2022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3290B-4B5C-42DD-89F2-61AEE29A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9336" y="6356350"/>
            <a:ext cx="614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21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403D5-B4D6-4A65-8EEB-85762060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Sudionici susreta su bili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151F1-CC78-4D6A-B671-89F5B654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  <a:hlinkClick r:id="rId2"/>
              </a:rPr>
              <a:t>https://docs.google.com/document/d/1prMhFHMbWnKXPtCJpfzCMzlHsBaeLrS_/edit</a:t>
            </a:r>
            <a:endParaRPr lang="en-US" sz="2000">
              <a:ea typeface="+mn-lt"/>
              <a:cs typeface="+mn-lt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9B77A58-C8D6-4B82-BA8C-61D291E9E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998" y="1782981"/>
            <a:ext cx="5815856" cy="43618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999E5-76D5-4E2B-A95D-C8902E25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LLTA 2, Krakow, Poljska 01.02. -03.02.2022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702C9-BC8D-40EC-8B04-2C39EAD2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5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A8EA3-DF45-40DF-B095-7C3B13DC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en-US" sz="2600" dirty="0" err="1">
                <a:cs typeface="Calibri Light"/>
              </a:rPr>
              <a:t>Dobivene</a:t>
            </a:r>
            <a:r>
              <a:rPr lang="en-US" sz="2600" dirty="0">
                <a:cs typeface="Calibri Light"/>
              </a:rPr>
              <a:t> </a:t>
            </a:r>
            <a:r>
              <a:rPr lang="en-US" sz="2600" dirty="0" err="1">
                <a:cs typeface="Calibri Light"/>
              </a:rPr>
              <a:t>su</a:t>
            </a:r>
            <a:r>
              <a:rPr lang="en-US" sz="2600" dirty="0">
                <a:cs typeface="Calibri Light"/>
              </a:rPr>
              <a:t> </a:t>
            </a:r>
            <a:r>
              <a:rPr lang="en-US" sz="2600" dirty="0" err="1">
                <a:cs typeface="Calibri Light"/>
              </a:rPr>
              <a:t>upute</a:t>
            </a:r>
            <a:r>
              <a:rPr lang="en-US" sz="2600" dirty="0">
                <a:cs typeface="Calibri Light"/>
              </a:rPr>
              <a:t> od </a:t>
            </a:r>
            <a:r>
              <a:rPr lang="en-US" sz="2600" dirty="0" err="1">
                <a:cs typeface="Calibri Light"/>
              </a:rPr>
              <a:t>organizatora</a:t>
            </a:r>
            <a:r>
              <a:rPr lang="en-US" sz="2600" dirty="0">
                <a:cs typeface="Calibri Light"/>
              </a:rPr>
              <a:t>  - </a:t>
            </a:r>
            <a:r>
              <a:rPr lang="en-US" sz="2600" dirty="0" err="1">
                <a:cs typeface="Calibri Light"/>
              </a:rPr>
              <a:t>i</a:t>
            </a:r>
            <a:r>
              <a:rPr lang="en-US" sz="2600" dirty="0">
                <a:cs typeface="Calibri Light"/>
              </a:rPr>
              <a:t> mi  </a:t>
            </a:r>
            <a:r>
              <a:rPr lang="en-US" sz="2600" dirty="0" err="1">
                <a:cs typeface="Calibri Light"/>
              </a:rPr>
              <a:t>krenuli</a:t>
            </a:r>
            <a:r>
              <a:rPr lang="en-US" sz="2600" dirty="0">
                <a:cs typeface="Calibri Light"/>
              </a:rPr>
              <a:t>...</a:t>
            </a:r>
            <a:endParaRPr lang="en-US" sz="2600" dirty="0"/>
          </a:p>
        </p:txBody>
      </p:sp>
      <p:pic>
        <p:nvPicPr>
          <p:cNvPr id="7" name="Picture 7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1242D1E5-1448-4066-AA3D-F330FB1A6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703" b="-1"/>
          <a:stretch/>
        </p:blipFill>
        <p:spPr>
          <a:xfrm rot="5400000">
            <a:off x="-36576" y="36570"/>
            <a:ext cx="4005072" cy="3931920"/>
          </a:xfrm>
          <a:prstGeom prst="rect">
            <a:avLst/>
          </a:prstGeom>
        </p:spPr>
      </p:pic>
      <p:pic>
        <p:nvPicPr>
          <p:cNvPr id="6" name="Picture 6" descr="A picture containing person, clothing, indoor&#10;&#10;Description automatically generated">
            <a:extLst>
              <a:ext uri="{FF2B5EF4-FFF2-40B4-BE49-F238E27FC236}">
                <a16:creationId xmlns:a16="http://schemas.microsoft.com/office/drawing/2014/main" id="{0BC41D3A-B69B-49BD-86B2-8D53D26A4E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39" r="16882" b="-2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339182A-B95C-4827-93AF-0F79BF56A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" r="42453" b="-1"/>
          <a:stretch/>
        </p:blipFill>
        <p:spPr>
          <a:xfrm rot="5400000">
            <a:off x="8223504" y="36575"/>
            <a:ext cx="4005072" cy="39319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74202-CA1F-4B3B-9F80-139CCC5D1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>
                <a:cs typeface="Calibri"/>
              </a:rPr>
              <a:t>Prijevoz</a:t>
            </a:r>
            <a:r>
              <a:rPr lang="en-US" sz="1800" dirty="0">
                <a:cs typeface="Calibri"/>
              </a:rPr>
              <a:t>  </a:t>
            </a:r>
            <a:r>
              <a:rPr lang="en-US" sz="1800" dirty="0" err="1">
                <a:cs typeface="Calibri"/>
              </a:rPr>
              <a:t>avionom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cs typeface="Calibri"/>
              </a:rPr>
              <a:t>Smještaj</a:t>
            </a:r>
            <a:r>
              <a:rPr lang="en-US" sz="1800" dirty="0">
                <a:cs typeface="Calibri"/>
              </a:rPr>
              <a:t> je bio u </a:t>
            </a:r>
            <a:r>
              <a:rPr lang="en-US" sz="1800" dirty="0" err="1">
                <a:cs typeface="Calibri"/>
              </a:rPr>
              <a:t>centru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Krakowa</a:t>
            </a:r>
            <a:r>
              <a:rPr lang="en-US" sz="1800" dirty="0">
                <a:cs typeface="Calibri"/>
              </a:rPr>
              <a:t> a </a:t>
            </a:r>
            <a:r>
              <a:rPr lang="en-US" sz="1800" dirty="0" err="1">
                <a:cs typeface="Calibri"/>
              </a:rPr>
              <a:t>predavanja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radionice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su</a:t>
            </a:r>
            <a:r>
              <a:rPr lang="en-US" sz="1800" dirty="0">
                <a:cs typeface="Calibri"/>
              </a:rPr>
              <a:t> se </a:t>
            </a:r>
            <a:r>
              <a:rPr lang="en-US" sz="1800" dirty="0" err="1">
                <a:cs typeface="Calibri"/>
              </a:rPr>
              <a:t>održavale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na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fakultetu</a:t>
            </a:r>
            <a:r>
              <a:rPr lang="en-US" sz="1800" dirty="0">
                <a:cs typeface="Calibri"/>
              </a:rPr>
              <a:t>, koji je bio </a:t>
            </a:r>
            <a:r>
              <a:rPr lang="en-US" sz="1800" dirty="0" err="1">
                <a:cs typeface="Calibri"/>
              </a:rPr>
              <a:t>udaljen</a:t>
            </a:r>
            <a:r>
              <a:rPr lang="en-US" sz="1800" dirty="0">
                <a:cs typeface="Calibri"/>
              </a:rPr>
              <a:t> 15 </a:t>
            </a:r>
            <a:r>
              <a:rPr lang="en-US" sz="1800" dirty="0" err="1">
                <a:cs typeface="Calibri"/>
              </a:rPr>
              <a:t>minuta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pješke</a:t>
            </a:r>
            <a:endParaRPr lang="en-US" sz="1800" dirty="0">
              <a:cs typeface="Calibri"/>
            </a:endParaRPr>
          </a:p>
          <a:p>
            <a:endParaRPr lang="en-US" sz="180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579CC-DECC-4500-B1D7-A15264C2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LLTA 2, Krakow, Poljska 01.02. -03.02.2022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D777C-1D65-476B-8C86-16F52BE6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8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7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758A7-8A4B-499C-92CC-1F0D4FB3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Radilo se u zraku, na zemlji </a:t>
            </a:r>
          </a:p>
        </p:txBody>
      </p:sp>
      <p:pic>
        <p:nvPicPr>
          <p:cNvPr id="8" name="Picture 8" descr="A picture containing indoor, floor, person, airport&#10;&#10;Description automatically generated">
            <a:extLst>
              <a:ext uri="{FF2B5EF4-FFF2-40B4-BE49-F238E27FC236}">
                <a16:creationId xmlns:a16="http://schemas.microsoft.com/office/drawing/2014/main" id="{16F9D2DD-0353-4ED8-8121-468CEBC99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9042" y="948437"/>
            <a:ext cx="3774916" cy="283118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3008CFF-7633-4750-A11C-AF79CB9A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08542" y="948437"/>
            <a:ext cx="3774916" cy="283118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3256B01-97DA-4FF7-9AAF-719F74D33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41237" y="1564388"/>
            <a:ext cx="4066131" cy="247371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B5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E6C5C-A192-4FBC-8DD6-F9C76546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LLTA 2, Krakow, Poljska 01.02. -03.02.2022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D4737-E80D-4FF0-A2D1-697519E7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dirty="0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55DCF14B-6DB9-4BAD-BAC4-80B3CF34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cs typeface="Calibri"/>
              </a:rPr>
              <a:t>Cijeli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fakultet</a:t>
            </a:r>
            <a:r>
              <a:rPr lang="en-US" sz="2200" dirty="0">
                <a:cs typeface="Calibri"/>
              </a:rPr>
              <a:t> je bio on line, </a:t>
            </a:r>
            <a:endParaRPr lang="en-US" sz="2200">
              <a:cs typeface="Calibri"/>
            </a:endParaRPr>
          </a:p>
          <a:p>
            <a:pPr marL="0" indent="0">
              <a:buNone/>
            </a:pPr>
            <a:r>
              <a:rPr lang="en-US" sz="2200" dirty="0" err="1">
                <a:cs typeface="Calibri"/>
              </a:rPr>
              <a:t>uslijed</a:t>
            </a:r>
            <a:r>
              <a:rPr lang="en-US" sz="2200" dirty="0">
                <a:cs typeface="Calibri"/>
              </a:rPr>
              <a:t> covid </a:t>
            </a:r>
            <a:r>
              <a:rPr lang="en-US" sz="2200" dirty="0" err="1">
                <a:cs typeface="Calibri"/>
              </a:rPr>
              <a:t>faktora</a:t>
            </a:r>
            <a:endParaRPr lang="en-US" sz="2200" dirty="0">
              <a:cs typeface="Calibri"/>
            </a:endParaRP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pPr marL="0" indent="0">
              <a:buNone/>
            </a:pPr>
            <a:r>
              <a:rPr lang="en-US" sz="2200" dirty="0">
                <a:cs typeface="Calibri"/>
              </a:rPr>
              <a:t>Mi </a:t>
            </a:r>
            <a:r>
              <a:rPr lang="en-US" sz="2200" dirty="0" err="1">
                <a:cs typeface="Calibri"/>
              </a:rPr>
              <a:t>smo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imali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učionicu</a:t>
            </a:r>
            <a:r>
              <a:rPr lang="en-US" sz="2200" dirty="0">
                <a:cs typeface="Calibri"/>
              </a:rPr>
              <a:t>/ </a:t>
            </a:r>
            <a:r>
              <a:rPr lang="en-US" sz="2200" dirty="0" err="1">
                <a:cs typeface="Calibri"/>
              </a:rPr>
              <a:t>radionicu</a:t>
            </a:r>
            <a:r>
              <a:rPr lang="en-US" sz="2200" dirty="0">
                <a:cs typeface="Calibri"/>
              </a:rPr>
              <a:t>, </a:t>
            </a:r>
            <a:r>
              <a:rPr lang="en-US" sz="2200" dirty="0" err="1">
                <a:cs typeface="Calibri"/>
              </a:rPr>
              <a:t>uz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propisane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mjere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zaštite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7336A45-9385-48C8-AE01-CEA14B99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" r="2257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C8305-8D91-4BF6-8117-123E4953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LLTA 2, Krakow, Poljska 01.02. -03.02.2022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0123A-703D-4323-825D-B80EFD0A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3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70AF-C29B-40C3-AC58-8D120C79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            Time table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30218C-47F5-4BD4-9187-BD365828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dirty="0" err="1">
                <a:cs typeface="Calibri"/>
              </a:rPr>
              <a:t>predavanja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radionice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su</a:t>
            </a:r>
            <a:r>
              <a:rPr lang="en-US" sz="2000" dirty="0">
                <a:cs typeface="Calibri"/>
              </a:rPr>
              <a:t> se </a:t>
            </a:r>
            <a:r>
              <a:rPr lang="en-US" sz="2000" dirty="0" err="1">
                <a:cs typeface="Calibri"/>
              </a:rPr>
              <a:t>odvijale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točno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prema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rasporedu</a:t>
            </a:r>
            <a:endParaRPr lang="en-US" sz="2000" dirty="0">
              <a:cs typeface="Calibri"/>
            </a:endParaRPr>
          </a:p>
          <a:p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engleskom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jeziku</a:t>
            </a:r>
          </a:p>
          <a:p>
            <a:r>
              <a:rPr lang="en-US" sz="2000" dirty="0" err="1">
                <a:cs typeface="Calibri"/>
              </a:rPr>
              <a:t>predavači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bili</a:t>
            </a:r>
            <a:r>
              <a:rPr lang="en-US" sz="2000" dirty="0">
                <a:cs typeface="Calibri"/>
              </a:rPr>
              <a:t>  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 s </a:t>
            </a:r>
            <a:r>
              <a:rPr lang="en-US" sz="2000" dirty="0" err="1">
                <a:cs typeface="Calibri"/>
              </a:rPr>
              <a:t>fakulteta</a:t>
            </a:r>
            <a:r>
              <a:rPr lang="en-US" sz="2000" dirty="0">
                <a:cs typeface="Calibri"/>
              </a:rPr>
              <a:t>  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/ </a:t>
            </a:r>
            <a:r>
              <a:rPr lang="en-US" sz="2000" dirty="0" err="1">
                <a:cs typeface="Calibri"/>
              </a:rPr>
              <a:t>ili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njihovi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suradnici-asistenti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    s </a:t>
            </a:r>
            <a:r>
              <a:rPr lang="en-US" sz="2000" dirty="0" err="1">
                <a:cs typeface="Calibri"/>
              </a:rPr>
              <a:t>instituta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ekonomije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demografije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A2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61230-DA0A-46FA-927D-AF2210B3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LLTA 2, Krakow, Poljska 01.02. -03.02.2022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0E350-1340-409D-B3AE-A2C43BDF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5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20</TotalTime>
  <Words>555</Words>
  <Application>Microsoft Office PowerPoint</Application>
  <PresentationFormat>Široki zaslon</PresentationFormat>
  <Paragraphs>95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Abadi</vt:lpstr>
      <vt:lpstr>Arial</vt:lpstr>
      <vt:lpstr>Calibri</vt:lpstr>
      <vt:lpstr>Calibri Light</vt:lpstr>
      <vt:lpstr>Office Theme</vt:lpstr>
      <vt:lpstr>PowerPoint prezentacija</vt:lpstr>
      <vt:lpstr>DIGI4Teach Erasmus+ projekt</vt:lpstr>
      <vt:lpstr>Organizator ovog susreta bio je</vt:lpstr>
      <vt:lpstr>O sveučilištu  https://www.youtube.com/watch?v=u56XxCQ2lYQ </vt:lpstr>
      <vt:lpstr>Sudionici susreta su bili</vt:lpstr>
      <vt:lpstr>Dobivene su upute od organizatora  - i mi  krenuli...</vt:lpstr>
      <vt:lpstr>Radilo se u zraku, na zemlji </vt:lpstr>
      <vt:lpstr>PowerPoint prezentacija</vt:lpstr>
      <vt:lpstr>            Time table</vt:lpstr>
      <vt:lpstr>Predstavili smo našu školu, nas, naše prednosti i ambicije</vt:lpstr>
      <vt:lpstr>PowerPoint prezentacija</vt:lpstr>
      <vt:lpstr>Vrlo zanimljiva I raznovrsna tematika</vt:lpstr>
      <vt:lpstr>  Posjetili njihovu knjižnicu i bazu podataka pokazali nam modele gamifikacije </vt:lpstr>
      <vt:lpstr>Posjetili smo glavnu zgradu sa svečanom halom originalnu JURTU u središtu kampusa</vt:lpstr>
      <vt:lpstr>Muzej povijesti grada Krakowa</vt:lpstr>
      <vt:lpstr>PowerPoint prezentacija</vt:lpstr>
      <vt:lpstr>Rudnik soli Wieliczka</vt:lpstr>
      <vt:lpstr>Zaključak  naši benefiti</vt:lpstr>
      <vt:lpstr>Neprocjenjivi kontakti</vt:lpstr>
      <vt:lpstr>PowerPoint prezentacija</vt:lpstr>
      <vt:lpstr>PowerPoint prezentacija</vt:lpstr>
      <vt:lpstr>PowerPoint prezentacija</vt:lpstr>
      <vt:lpstr>Putujte    svijet vas čeka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Blankica Odak</cp:lastModifiedBy>
  <cp:revision>503</cp:revision>
  <dcterms:created xsi:type="dcterms:W3CDTF">2022-02-04T16:49:10Z</dcterms:created>
  <dcterms:modified xsi:type="dcterms:W3CDTF">2023-06-29T15:32:19Z</dcterms:modified>
</cp:coreProperties>
</file>